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Alfa Slab One" panose="020B0604020202020204" charset="0"/>
      <p:regular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Roboto Condensed" panose="02000000000000000000" pitchFamily="2" charset="0"/>
      <p:regular r:id="rId23"/>
      <p:bold r:id="rId24"/>
      <p:italic r:id="rId25"/>
      <p:boldItalic r:id="rId26"/>
    </p:embeddedFont>
    <p:embeddedFont>
      <p:font typeface="Roboto Condensed Light" panose="02000000000000000000" pitchFamily="2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dd526701a4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dd526701a4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36d9a1447a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36d9a1447a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36d9a1447a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36d9a1447a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3f988fee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3f988fee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3f988fee6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3f988fee6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3f9f845765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3f9f845765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dd36727b3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dd36727b3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e3db8b11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3e3db8b11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dd6e363c02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dd6e363c02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36d9a1447a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36d9a1447a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36d9a1447a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36d9a1447a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36d9a1447a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36d9a1447a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fdb083822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fdb083822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36d9a1447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36d9a1447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4284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13225" y="539500"/>
            <a:ext cx="7717500" cy="4064400"/>
          </a:xfrm>
          <a:prstGeom prst="rect">
            <a:avLst/>
          </a:prstGeom>
          <a:noFill/>
          <a:ln w="38100" cap="flat" cmpd="sng">
            <a:solidFill>
              <a:srgbClr val="E95E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048825" y="848600"/>
            <a:ext cx="5046300" cy="10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048825" y="3798375"/>
            <a:ext cx="5046300" cy="4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2902475" y="1879100"/>
            <a:ext cx="33390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/>
          <p:nvPr/>
        </p:nvSpPr>
        <p:spPr>
          <a:xfrm>
            <a:off x="713225" y="539500"/>
            <a:ext cx="7717500" cy="4064400"/>
          </a:xfrm>
          <a:prstGeom prst="rect">
            <a:avLst/>
          </a:prstGeom>
          <a:noFill/>
          <a:ln w="38100" cap="flat" cmpd="sng">
            <a:solidFill>
              <a:srgbClr val="E95E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title" hasCustomPrompt="1"/>
          </p:nvPr>
        </p:nvSpPr>
        <p:spPr>
          <a:xfrm>
            <a:off x="994200" y="1505850"/>
            <a:ext cx="7155600" cy="133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1"/>
          <p:cNvSpPr txBox="1">
            <a:spLocks noGrp="1"/>
          </p:cNvSpPr>
          <p:nvPr>
            <p:ph type="subTitle" idx="1"/>
          </p:nvPr>
        </p:nvSpPr>
        <p:spPr>
          <a:xfrm>
            <a:off x="994200" y="2838150"/>
            <a:ext cx="47742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dk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3"/>
          <p:cNvGrpSpPr/>
          <p:nvPr/>
        </p:nvGrpSpPr>
        <p:grpSpPr>
          <a:xfrm>
            <a:off x="713200" y="539513"/>
            <a:ext cx="7717600" cy="4064400"/>
            <a:chOff x="713125" y="539500"/>
            <a:chExt cx="7717600" cy="4064400"/>
          </a:xfrm>
        </p:grpSpPr>
        <p:cxnSp>
          <p:nvCxnSpPr>
            <p:cNvPr id="66" name="Google Shape;66;p13"/>
            <p:cNvCxnSpPr/>
            <p:nvPr/>
          </p:nvCxnSpPr>
          <p:spPr>
            <a:xfrm>
              <a:off x="734825" y="12544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" name="Google Shape;67;p13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8" name="Google Shape;68;p13"/>
            <p:cNvCxnSpPr>
              <a:stCxn id="67" idx="2"/>
            </p:cNvCxnSpPr>
            <p:nvPr/>
          </p:nvCxnSpPr>
          <p:spPr>
            <a:xfrm rot="10800000">
              <a:off x="4571975" y="1254400"/>
              <a:ext cx="0" cy="334950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" name="Google Shape;69;p13"/>
            <p:cNvCxnSpPr/>
            <p:nvPr/>
          </p:nvCxnSpPr>
          <p:spPr>
            <a:xfrm rot="10800000">
              <a:off x="713125" y="2912025"/>
              <a:ext cx="77091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" name="Google Shape;70;p13"/>
            <p:cNvCxnSpPr/>
            <p:nvPr/>
          </p:nvCxnSpPr>
          <p:spPr>
            <a:xfrm rot="10800000">
              <a:off x="1760275" y="1254400"/>
              <a:ext cx="0" cy="334950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71;p13"/>
            <p:cNvCxnSpPr/>
            <p:nvPr/>
          </p:nvCxnSpPr>
          <p:spPr>
            <a:xfrm rot="10800000">
              <a:off x="7378100" y="1254400"/>
              <a:ext cx="0" cy="334950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2" name="Google Shape;72;p13"/>
          <p:cNvSpPr txBox="1">
            <a:spLocks noGrp="1"/>
          </p:cNvSpPr>
          <p:nvPr>
            <p:ph type="title"/>
          </p:nvPr>
        </p:nvSpPr>
        <p:spPr>
          <a:xfrm>
            <a:off x="713250" y="6157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1924988" y="2036825"/>
            <a:ext cx="24474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2"/>
          </p:nvPr>
        </p:nvSpPr>
        <p:spPr>
          <a:xfrm>
            <a:off x="1924988" y="1518125"/>
            <a:ext cx="2447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3" hasCustomPrompt="1"/>
          </p:nvPr>
        </p:nvSpPr>
        <p:spPr>
          <a:xfrm>
            <a:off x="819799" y="1818250"/>
            <a:ext cx="833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4"/>
          </p:nvPr>
        </p:nvSpPr>
        <p:spPr>
          <a:xfrm>
            <a:off x="4760188" y="2036825"/>
            <a:ext cx="24474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5"/>
          </p:nvPr>
        </p:nvSpPr>
        <p:spPr>
          <a:xfrm>
            <a:off x="4760188" y="1518125"/>
            <a:ext cx="2447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6" hasCustomPrompt="1"/>
          </p:nvPr>
        </p:nvSpPr>
        <p:spPr>
          <a:xfrm>
            <a:off x="7484299" y="1818250"/>
            <a:ext cx="833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7"/>
          </p:nvPr>
        </p:nvSpPr>
        <p:spPr>
          <a:xfrm>
            <a:off x="1924988" y="3691200"/>
            <a:ext cx="24474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8"/>
          </p:nvPr>
        </p:nvSpPr>
        <p:spPr>
          <a:xfrm>
            <a:off x="1924988" y="3172500"/>
            <a:ext cx="2447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9" hasCustomPrompt="1"/>
          </p:nvPr>
        </p:nvSpPr>
        <p:spPr>
          <a:xfrm>
            <a:off x="819800" y="3464500"/>
            <a:ext cx="833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3"/>
          </p:nvPr>
        </p:nvSpPr>
        <p:spPr>
          <a:xfrm>
            <a:off x="4760200" y="3673200"/>
            <a:ext cx="24474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4"/>
          </p:nvPr>
        </p:nvSpPr>
        <p:spPr>
          <a:xfrm>
            <a:off x="4760200" y="3154500"/>
            <a:ext cx="2447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5" hasCustomPrompt="1"/>
          </p:nvPr>
        </p:nvSpPr>
        <p:spPr>
          <a:xfrm>
            <a:off x="7488624" y="3475788"/>
            <a:ext cx="833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dk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/>
          <p:nvPr/>
        </p:nvSpPr>
        <p:spPr>
          <a:xfrm>
            <a:off x="713225" y="539500"/>
            <a:ext cx="7717500" cy="4064400"/>
          </a:xfrm>
          <a:prstGeom prst="rect">
            <a:avLst/>
          </a:prstGeom>
          <a:noFill/>
          <a:ln w="38100" cap="flat" cmpd="sng">
            <a:solidFill>
              <a:srgbClr val="E95E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1952375" y="3189813"/>
            <a:ext cx="4629600" cy="4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1"/>
          </p:nvPr>
        </p:nvSpPr>
        <p:spPr>
          <a:xfrm>
            <a:off x="1952375" y="1995238"/>
            <a:ext cx="4629600" cy="11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">
    <p:bg>
      <p:bgPr>
        <a:solidFill>
          <a:schemeClr val="dk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/>
          <p:nvPr/>
        </p:nvSpPr>
        <p:spPr>
          <a:xfrm>
            <a:off x="713300" y="539550"/>
            <a:ext cx="7717500" cy="4064400"/>
          </a:xfrm>
          <a:prstGeom prst="rect">
            <a:avLst/>
          </a:prstGeom>
          <a:noFill/>
          <a:ln w="38100" cap="flat" cmpd="sng">
            <a:solidFill>
              <a:srgbClr val="E95E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1" name="Google Shape;91;p15"/>
          <p:cNvCxnSpPr/>
          <p:nvPr/>
        </p:nvCxnSpPr>
        <p:spPr>
          <a:xfrm>
            <a:off x="734900" y="1102125"/>
            <a:ext cx="7674300" cy="0"/>
          </a:xfrm>
          <a:prstGeom prst="straightConnector1">
            <a:avLst/>
          </a:prstGeom>
          <a:noFill/>
          <a:ln w="38100" cap="flat" cmpd="sng">
            <a:solidFill>
              <a:srgbClr val="E95E2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title" idx="2" hasCustomPrompt="1"/>
          </p:nvPr>
        </p:nvSpPr>
        <p:spPr>
          <a:xfrm>
            <a:off x="1153250" y="1714350"/>
            <a:ext cx="2299800" cy="103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1"/>
          </p:nvPr>
        </p:nvSpPr>
        <p:spPr>
          <a:xfrm>
            <a:off x="1153250" y="2750550"/>
            <a:ext cx="2299800" cy="10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title" idx="3" hasCustomPrompt="1"/>
          </p:nvPr>
        </p:nvSpPr>
        <p:spPr>
          <a:xfrm>
            <a:off x="5006988" y="1378188"/>
            <a:ext cx="2971200" cy="6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4"/>
          </p:nvPr>
        </p:nvSpPr>
        <p:spPr>
          <a:xfrm>
            <a:off x="5006988" y="2023850"/>
            <a:ext cx="2971200" cy="46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title" idx="5" hasCustomPrompt="1"/>
          </p:nvPr>
        </p:nvSpPr>
        <p:spPr>
          <a:xfrm>
            <a:off x="5006988" y="3133450"/>
            <a:ext cx="2971200" cy="6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6"/>
          </p:nvPr>
        </p:nvSpPr>
        <p:spPr>
          <a:xfrm>
            <a:off x="5006988" y="3779000"/>
            <a:ext cx="2971200" cy="46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BLANK_1_1_1_1">
    <p:bg>
      <p:bgPr>
        <a:solidFill>
          <a:schemeClr val="dk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6"/>
          <p:cNvGrpSpPr/>
          <p:nvPr/>
        </p:nvGrpSpPr>
        <p:grpSpPr>
          <a:xfrm>
            <a:off x="713225" y="539500"/>
            <a:ext cx="7717500" cy="4064400"/>
            <a:chOff x="713225" y="539500"/>
            <a:chExt cx="7717500" cy="4064400"/>
          </a:xfrm>
        </p:grpSpPr>
        <p:sp>
          <p:nvSpPr>
            <p:cNvPr id="101" name="Google Shape;101;p16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2" name="Google Shape;102;p16"/>
            <p:cNvCxnSpPr/>
            <p:nvPr/>
          </p:nvCxnSpPr>
          <p:spPr>
            <a:xfrm>
              <a:off x="734825" y="11020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1_1_1_1_1">
    <p:bg>
      <p:bgPr>
        <a:solidFill>
          <a:schemeClr val="dk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17"/>
          <p:cNvGrpSpPr/>
          <p:nvPr/>
        </p:nvGrpSpPr>
        <p:grpSpPr>
          <a:xfrm>
            <a:off x="713225" y="539500"/>
            <a:ext cx="7717500" cy="4064400"/>
            <a:chOff x="713225" y="539500"/>
            <a:chExt cx="7717500" cy="4064400"/>
          </a:xfrm>
        </p:grpSpPr>
        <p:sp>
          <p:nvSpPr>
            <p:cNvPr id="106" name="Google Shape;106;p17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7" name="Google Shape;107;p17"/>
            <p:cNvCxnSpPr/>
            <p:nvPr/>
          </p:nvCxnSpPr>
          <p:spPr>
            <a:xfrm>
              <a:off x="734825" y="11020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859050" y="539500"/>
            <a:ext cx="7425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BLANK_1_1_1_1_1_1">
    <p:bg>
      <p:bgPr>
        <a:solidFill>
          <a:schemeClr val="dk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8"/>
          <p:cNvGrpSpPr/>
          <p:nvPr/>
        </p:nvGrpSpPr>
        <p:grpSpPr>
          <a:xfrm>
            <a:off x="713225" y="539500"/>
            <a:ext cx="7717500" cy="4064400"/>
            <a:chOff x="713225" y="539500"/>
            <a:chExt cx="7717500" cy="4064400"/>
          </a:xfrm>
        </p:grpSpPr>
        <p:sp>
          <p:nvSpPr>
            <p:cNvPr id="111" name="Google Shape;111;p18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2" name="Google Shape;112;p18"/>
            <p:cNvCxnSpPr/>
            <p:nvPr/>
          </p:nvCxnSpPr>
          <p:spPr>
            <a:xfrm>
              <a:off x="734825" y="11020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3" name="Google Shape;113;p18"/>
          <p:cNvSpPr txBox="1">
            <a:spLocks noGrp="1"/>
          </p:cNvSpPr>
          <p:nvPr>
            <p:ph type="title"/>
          </p:nvPr>
        </p:nvSpPr>
        <p:spPr>
          <a:xfrm>
            <a:off x="859050" y="539500"/>
            <a:ext cx="7425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BLANK_1_1_1_1_1_1_3">
    <p:bg>
      <p:bgPr>
        <a:solidFill>
          <a:schemeClr val="dk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9"/>
          <p:cNvGrpSpPr/>
          <p:nvPr/>
        </p:nvGrpSpPr>
        <p:grpSpPr>
          <a:xfrm>
            <a:off x="713225" y="539500"/>
            <a:ext cx="7717500" cy="4064400"/>
            <a:chOff x="713225" y="539500"/>
            <a:chExt cx="7717500" cy="4064400"/>
          </a:xfrm>
        </p:grpSpPr>
        <p:sp>
          <p:nvSpPr>
            <p:cNvPr id="116" name="Google Shape;116;p19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7" name="Google Shape;117;p19"/>
            <p:cNvCxnSpPr/>
            <p:nvPr/>
          </p:nvCxnSpPr>
          <p:spPr>
            <a:xfrm>
              <a:off x="734825" y="11020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8" name="Google Shape;118;p19"/>
          <p:cNvSpPr txBox="1">
            <a:spLocks noGrp="1"/>
          </p:cNvSpPr>
          <p:nvPr>
            <p:ph type="title"/>
          </p:nvPr>
        </p:nvSpPr>
        <p:spPr>
          <a:xfrm>
            <a:off x="859050" y="539500"/>
            <a:ext cx="7425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BLANK_1_1_1_1_1_1_3_1">
    <p:bg>
      <p:bgPr>
        <a:solidFill>
          <a:schemeClr val="dk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20"/>
          <p:cNvGrpSpPr/>
          <p:nvPr/>
        </p:nvGrpSpPr>
        <p:grpSpPr>
          <a:xfrm>
            <a:off x="713225" y="539500"/>
            <a:ext cx="7717500" cy="4064400"/>
            <a:chOff x="713225" y="539500"/>
            <a:chExt cx="7717500" cy="4064400"/>
          </a:xfrm>
        </p:grpSpPr>
        <p:sp>
          <p:nvSpPr>
            <p:cNvPr id="121" name="Google Shape;121;p20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2" name="Google Shape;122;p20"/>
            <p:cNvCxnSpPr/>
            <p:nvPr/>
          </p:nvCxnSpPr>
          <p:spPr>
            <a:xfrm>
              <a:off x="734825" y="11020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859050" y="539500"/>
            <a:ext cx="7425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24284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713225" y="539500"/>
            <a:ext cx="7717500" cy="4064400"/>
          </a:xfrm>
          <a:prstGeom prst="rect">
            <a:avLst/>
          </a:prstGeom>
          <a:noFill/>
          <a:ln w="38100" cap="flat" cmpd="sng">
            <a:solidFill>
              <a:srgbClr val="E95E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 rot="-5400000" flipH="1">
            <a:off x="-1114550" y="743900"/>
            <a:ext cx="3655500" cy="3655500"/>
          </a:xfrm>
          <a:prstGeom prst="pie">
            <a:avLst>
              <a:gd name="adj1" fmla="val 0"/>
              <a:gd name="adj2" fmla="val 10800087"/>
            </a:avLst>
          </a:prstGeom>
          <a:noFill/>
          <a:ln w="38100" cap="flat" cmpd="sng">
            <a:solidFill>
              <a:srgbClr val="E95E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2971613" y="1574875"/>
            <a:ext cx="5351100" cy="166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821288" y="1574875"/>
            <a:ext cx="2150400" cy="166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2971613" y="3240775"/>
            <a:ext cx="5351100" cy="4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BLANK_1_1_1_1_1_1_2">
    <p:bg>
      <p:bgPr>
        <a:solidFill>
          <a:schemeClr val="dk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/>
          <p:nvPr/>
        </p:nvSpPr>
        <p:spPr>
          <a:xfrm>
            <a:off x="713300" y="539550"/>
            <a:ext cx="7717500" cy="4064400"/>
          </a:xfrm>
          <a:prstGeom prst="rect">
            <a:avLst/>
          </a:prstGeom>
          <a:noFill/>
          <a:ln w="38100" cap="flat" cmpd="sng">
            <a:solidFill>
              <a:srgbClr val="E95E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1263200" y="1298488"/>
            <a:ext cx="2732700" cy="109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subTitle" idx="1"/>
          </p:nvPr>
        </p:nvSpPr>
        <p:spPr>
          <a:xfrm>
            <a:off x="1263200" y="2394813"/>
            <a:ext cx="2732700" cy="15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BLANK_1_1_1_1_1_1_2_1">
    <p:bg>
      <p:bgPr>
        <a:solidFill>
          <a:schemeClr val="dk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/>
          <p:nvPr/>
        </p:nvSpPr>
        <p:spPr>
          <a:xfrm>
            <a:off x="713300" y="539550"/>
            <a:ext cx="7717500" cy="4064400"/>
          </a:xfrm>
          <a:prstGeom prst="rect">
            <a:avLst/>
          </a:prstGeom>
          <a:noFill/>
          <a:ln w="38100" cap="flat" cmpd="sng">
            <a:solidFill>
              <a:srgbClr val="E95E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948875" y="1767400"/>
            <a:ext cx="2518200" cy="5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subTitle" idx="1"/>
          </p:nvPr>
        </p:nvSpPr>
        <p:spPr>
          <a:xfrm>
            <a:off x="948875" y="2274200"/>
            <a:ext cx="2518200" cy="12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BLANK_1_1_1_1_1_1_2_1_1">
    <p:bg>
      <p:bgPr>
        <a:solidFill>
          <a:schemeClr val="dk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23"/>
          <p:cNvGrpSpPr/>
          <p:nvPr/>
        </p:nvGrpSpPr>
        <p:grpSpPr>
          <a:xfrm>
            <a:off x="713225" y="539500"/>
            <a:ext cx="7717500" cy="4064400"/>
            <a:chOff x="713225" y="539500"/>
            <a:chExt cx="7717500" cy="4064400"/>
          </a:xfrm>
        </p:grpSpPr>
        <p:sp>
          <p:nvSpPr>
            <p:cNvPr id="134" name="Google Shape;134;p23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5" name="Google Shape;135;p23"/>
            <p:cNvCxnSpPr/>
            <p:nvPr/>
          </p:nvCxnSpPr>
          <p:spPr>
            <a:xfrm>
              <a:off x="734825" y="11020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subTitle" idx="1"/>
          </p:nvPr>
        </p:nvSpPr>
        <p:spPr>
          <a:xfrm>
            <a:off x="4615325" y="2181950"/>
            <a:ext cx="3599100" cy="38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subTitle" idx="2"/>
          </p:nvPr>
        </p:nvSpPr>
        <p:spPr>
          <a:xfrm>
            <a:off x="853775" y="2181950"/>
            <a:ext cx="3599100" cy="38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subTitle" idx="3"/>
          </p:nvPr>
        </p:nvSpPr>
        <p:spPr>
          <a:xfrm>
            <a:off x="853775" y="2571192"/>
            <a:ext cx="35991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 u="sng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subTitle" idx="4"/>
          </p:nvPr>
        </p:nvSpPr>
        <p:spPr>
          <a:xfrm>
            <a:off x="799625" y="1404325"/>
            <a:ext cx="7523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subTitle" idx="5"/>
          </p:nvPr>
        </p:nvSpPr>
        <p:spPr>
          <a:xfrm>
            <a:off x="4615325" y="2570500"/>
            <a:ext cx="35991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 u="sng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BLANK_1_1_1_1_1_1_2_1_1_1">
    <p:bg>
      <p:bgPr>
        <a:solidFill>
          <a:schemeClr val="dk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24"/>
          <p:cNvGrpSpPr/>
          <p:nvPr/>
        </p:nvGrpSpPr>
        <p:grpSpPr>
          <a:xfrm>
            <a:off x="713225" y="539500"/>
            <a:ext cx="7717500" cy="4064400"/>
            <a:chOff x="713225" y="539500"/>
            <a:chExt cx="7717500" cy="4064400"/>
          </a:xfrm>
        </p:grpSpPr>
        <p:sp>
          <p:nvSpPr>
            <p:cNvPr id="144" name="Google Shape;144;p24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5" name="Google Shape;145;p24"/>
            <p:cNvCxnSpPr/>
            <p:nvPr/>
          </p:nvCxnSpPr>
          <p:spPr>
            <a:xfrm>
              <a:off x="734825" y="11020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6" name="Google Shape;146;p24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subTitle" idx="1"/>
          </p:nvPr>
        </p:nvSpPr>
        <p:spPr>
          <a:xfrm>
            <a:off x="862402" y="2181950"/>
            <a:ext cx="7477800" cy="38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subTitle" idx="2"/>
          </p:nvPr>
        </p:nvSpPr>
        <p:spPr>
          <a:xfrm>
            <a:off x="853775" y="2571350"/>
            <a:ext cx="7477800" cy="19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 u="sng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4"/>
          <p:cNvSpPr txBox="1">
            <a:spLocks noGrp="1"/>
          </p:cNvSpPr>
          <p:nvPr>
            <p:ph type="subTitle" idx="3"/>
          </p:nvPr>
        </p:nvSpPr>
        <p:spPr>
          <a:xfrm>
            <a:off x="821225" y="1404325"/>
            <a:ext cx="7609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BLANK_1_1_1_1_1_1_1">
    <p:bg>
      <p:bgPr>
        <a:solidFill>
          <a:schemeClr val="dk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25"/>
          <p:cNvGrpSpPr/>
          <p:nvPr/>
        </p:nvGrpSpPr>
        <p:grpSpPr>
          <a:xfrm>
            <a:off x="713225" y="539500"/>
            <a:ext cx="7717500" cy="4064400"/>
            <a:chOff x="713225" y="539500"/>
            <a:chExt cx="7717500" cy="4064400"/>
          </a:xfrm>
        </p:grpSpPr>
        <p:sp>
          <p:nvSpPr>
            <p:cNvPr id="152" name="Google Shape;152;p25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3" name="Google Shape;153;p25"/>
            <p:cNvCxnSpPr/>
            <p:nvPr/>
          </p:nvCxnSpPr>
          <p:spPr>
            <a:xfrm>
              <a:off x="734825" y="11020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4" name="Google Shape;154;p25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25"/>
          <p:cNvSpPr txBox="1">
            <a:spLocks noGrp="1"/>
          </p:cNvSpPr>
          <p:nvPr>
            <p:ph type="subTitle" idx="1"/>
          </p:nvPr>
        </p:nvSpPr>
        <p:spPr>
          <a:xfrm>
            <a:off x="1422663" y="3527586"/>
            <a:ext cx="2384700" cy="80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25"/>
          <p:cNvSpPr txBox="1">
            <a:spLocks noGrp="1"/>
          </p:cNvSpPr>
          <p:nvPr>
            <p:ph type="subTitle" idx="2"/>
          </p:nvPr>
        </p:nvSpPr>
        <p:spPr>
          <a:xfrm>
            <a:off x="1422663" y="3098062"/>
            <a:ext cx="23847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5"/>
          <p:cNvSpPr txBox="1">
            <a:spLocks noGrp="1"/>
          </p:cNvSpPr>
          <p:nvPr>
            <p:ph type="subTitle" idx="3"/>
          </p:nvPr>
        </p:nvSpPr>
        <p:spPr>
          <a:xfrm>
            <a:off x="5336638" y="3527925"/>
            <a:ext cx="2384700" cy="80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5"/>
          <p:cNvSpPr txBox="1">
            <a:spLocks noGrp="1"/>
          </p:cNvSpPr>
          <p:nvPr>
            <p:ph type="subTitle" idx="4"/>
          </p:nvPr>
        </p:nvSpPr>
        <p:spPr>
          <a:xfrm>
            <a:off x="5336638" y="3098050"/>
            <a:ext cx="23847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1_1_1_1_1">
    <p:bg>
      <p:bgPr>
        <a:solidFill>
          <a:schemeClr val="dk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26"/>
          <p:cNvGrpSpPr/>
          <p:nvPr/>
        </p:nvGrpSpPr>
        <p:grpSpPr>
          <a:xfrm>
            <a:off x="713225" y="539500"/>
            <a:ext cx="7717500" cy="4064400"/>
            <a:chOff x="713225" y="539500"/>
            <a:chExt cx="7717500" cy="4064400"/>
          </a:xfrm>
        </p:grpSpPr>
        <p:sp>
          <p:nvSpPr>
            <p:cNvPr id="161" name="Google Shape;161;p26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2" name="Google Shape;162;p26"/>
            <p:cNvCxnSpPr/>
            <p:nvPr/>
          </p:nvCxnSpPr>
          <p:spPr>
            <a:xfrm>
              <a:off x="734825" y="11020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subTitle" idx="1"/>
          </p:nvPr>
        </p:nvSpPr>
        <p:spPr>
          <a:xfrm>
            <a:off x="852300" y="1647337"/>
            <a:ext cx="3348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subTitle" idx="2"/>
          </p:nvPr>
        </p:nvSpPr>
        <p:spPr>
          <a:xfrm>
            <a:off x="852300" y="1217813"/>
            <a:ext cx="33486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subTitle" idx="3"/>
          </p:nvPr>
        </p:nvSpPr>
        <p:spPr>
          <a:xfrm>
            <a:off x="852300" y="2781937"/>
            <a:ext cx="3348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subTitle" idx="4"/>
          </p:nvPr>
        </p:nvSpPr>
        <p:spPr>
          <a:xfrm>
            <a:off x="852300" y="2352413"/>
            <a:ext cx="33486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subTitle" idx="5"/>
          </p:nvPr>
        </p:nvSpPr>
        <p:spPr>
          <a:xfrm>
            <a:off x="852300" y="3916538"/>
            <a:ext cx="3348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subTitle" idx="6"/>
          </p:nvPr>
        </p:nvSpPr>
        <p:spPr>
          <a:xfrm>
            <a:off x="852300" y="3487013"/>
            <a:ext cx="33486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1_1_1_1_1_1">
    <p:bg>
      <p:bgPr>
        <a:solidFill>
          <a:schemeClr val="dk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27"/>
          <p:cNvGrpSpPr/>
          <p:nvPr/>
        </p:nvGrpSpPr>
        <p:grpSpPr>
          <a:xfrm>
            <a:off x="713225" y="539500"/>
            <a:ext cx="7717500" cy="4064400"/>
            <a:chOff x="713225" y="539500"/>
            <a:chExt cx="7717500" cy="4064400"/>
          </a:xfrm>
        </p:grpSpPr>
        <p:sp>
          <p:nvSpPr>
            <p:cNvPr id="172" name="Google Shape;172;p27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3" name="Google Shape;173;p27"/>
            <p:cNvCxnSpPr/>
            <p:nvPr/>
          </p:nvCxnSpPr>
          <p:spPr>
            <a:xfrm>
              <a:off x="734825" y="11020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4" name="Google Shape;174;p27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subTitle" idx="1"/>
          </p:nvPr>
        </p:nvSpPr>
        <p:spPr>
          <a:xfrm>
            <a:off x="919850" y="3316050"/>
            <a:ext cx="2142600" cy="10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subTitle" idx="2"/>
          </p:nvPr>
        </p:nvSpPr>
        <p:spPr>
          <a:xfrm>
            <a:off x="919850" y="2818775"/>
            <a:ext cx="2142600" cy="4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7"/>
          <p:cNvSpPr txBox="1">
            <a:spLocks noGrp="1"/>
          </p:cNvSpPr>
          <p:nvPr>
            <p:ph type="subTitle" idx="3"/>
          </p:nvPr>
        </p:nvSpPr>
        <p:spPr>
          <a:xfrm>
            <a:off x="3500699" y="3316050"/>
            <a:ext cx="2142600" cy="10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subTitle" idx="4"/>
          </p:nvPr>
        </p:nvSpPr>
        <p:spPr>
          <a:xfrm>
            <a:off x="3500697" y="2818775"/>
            <a:ext cx="2142600" cy="4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subTitle" idx="5"/>
          </p:nvPr>
        </p:nvSpPr>
        <p:spPr>
          <a:xfrm>
            <a:off x="6069048" y="3316050"/>
            <a:ext cx="2142600" cy="10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subTitle" idx="6"/>
          </p:nvPr>
        </p:nvSpPr>
        <p:spPr>
          <a:xfrm>
            <a:off x="6069043" y="2818775"/>
            <a:ext cx="2142600" cy="4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BLANK_1_1_1_1_1_1_1_1_1_1">
    <p:bg>
      <p:bgPr>
        <a:solidFill>
          <a:schemeClr val="dk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28"/>
          <p:cNvGrpSpPr/>
          <p:nvPr/>
        </p:nvGrpSpPr>
        <p:grpSpPr>
          <a:xfrm>
            <a:off x="713225" y="539500"/>
            <a:ext cx="7717500" cy="4064400"/>
            <a:chOff x="713225" y="539500"/>
            <a:chExt cx="7717500" cy="4064400"/>
          </a:xfrm>
        </p:grpSpPr>
        <p:sp>
          <p:nvSpPr>
            <p:cNvPr id="183" name="Google Shape;183;p28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4" name="Google Shape;184;p28"/>
            <p:cNvCxnSpPr/>
            <p:nvPr/>
          </p:nvCxnSpPr>
          <p:spPr>
            <a:xfrm>
              <a:off x="734825" y="11020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5" name="Google Shape;185;p28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6" name="Google Shape;186;p28"/>
          <p:cNvSpPr txBox="1">
            <a:spLocks noGrp="1"/>
          </p:cNvSpPr>
          <p:nvPr>
            <p:ph type="subTitle" idx="1"/>
          </p:nvPr>
        </p:nvSpPr>
        <p:spPr>
          <a:xfrm>
            <a:off x="1112975" y="3232800"/>
            <a:ext cx="2149500" cy="10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28"/>
          <p:cNvSpPr txBox="1">
            <a:spLocks noGrp="1"/>
          </p:cNvSpPr>
          <p:nvPr>
            <p:ph type="subTitle" idx="2"/>
          </p:nvPr>
        </p:nvSpPr>
        <p:spPr>
          <a:xfrm>
            <a:off x="1112975" y="2735525"/>
            <a:ext cx="2149500" cy="4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8"/>
          <p:cNvSpPr txBox="1">
            <a:spLocks noGrp="1"/>
          </p:cNvSpPr>
          <p:nvPr>
            <p:ph type="subTitle" idx="3"/>
          </p:nvPr>
        </p:nvSpPr>
        <p:spPr>
          <a:xfrm>
            <a:off x="3497250" y="1861200"/>
            <a:ext cx="2149500" cy="10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subTitle" idx="4"/>
          </p:nvPr>
        </p:nvSpPr>
        <p:spPr>
          <a:xfrm>
            <a:off x="3497250" y="1363925"/>
            <a:ext cx="2149500" cy="4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subTitle" idx="5"/>
          </p:nvPr>
        </p:nvSpPr>
        <p:spPr>
          <a:xfrm>
            <a:off x="5881525" y="3232800"/>
            <a:ext cx="2149500" cy="10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28"/>
          <p:cNvSpPr txBox="1">
            <a:spLocks noGrp="1"/>
          </p:cNvSpPr>
          <p:nvPr>
            <p:ph type="subTitle" idx="6"/>
          </p:nvPr>
        </p:nvSpPr>
        <p:spPr>
          <a:xfrm>
            <a:off x="5881525" y="2735525"/>
            <a:ext cx="2149500" cy="4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_1_1_1_1_1_1_1">
    <p:bg>
      <p:bgPr>
        <a:solidFill>
          <a:schemeClr val="dk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29"/>
          <p:cNvGrpSpPr/>
          <p:nvPr/>
        </p:nvGrpSpPr>
        <p:grpSpPr>
          <a:xfrm>
            <a:off x="713225" y="539500"/>
            <a:ext cx="7717500" cy="4064400"/>
            <a:chOff x="713225" y="539500"/>
            <a:chExt cx="7717500" cy="4064400"/>
          </a:xfrm>
        </p:grpSpPr>
        <p:sp>
          <p:nvSpPr>
            <p:cNvPr id="194" name="Google Shape;194;p29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5" name="Google Shape;195;p29"/>
            <p:cNvCxnSpPr/>
            <p:nvPr/>
          </p:nvCxnSpPr>
          <p:spPr>
            <a:xfrm>
              <a:off x="734825" y="11020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6" name="Google Shape;196;p29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29"/>
          <p:cNvSpPr txBox="1">
            <a:spLocks noGrp="1"/>
          </p:cNvSpPr>
          <p:nvPr>
            <p:ph type="subTitle" idx="1"/>
          </p:nvPr>
        </p:nvSpPr>
        <p:spPr>
          <a:xfrm>
            <a:off x="1112425" y="1982250"/>
            <a:ext cx="24474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29"/>
          <p:cNvSpPr txBox="1">
            <a:spLocks noGrp="1"/>
          </p:cNvSpPr>
          <p:nvPr>
            <p:ph type="subTitle" idx="2"/>
          </p:nvPr>
        </p:nvSpPr>
        <p:spPr>
          <a:xfrm>
            <a:off x="1112425" y="1463550"/>
            <a:ext cx="2447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9"/>
          <p:cNvSpPr txBox="1">
            <a:spLocks noGrp="1"/>
          </p:cNvSpPr>
          <p:nvPr>
            <p:ph type="subTitle" idx="3"/>
          </p:nvPr>
        </p:nvSpPr>
        <p:spPr>
          <a:xfrm>
            <a:off x="5584150" y="1982250"/>
            <a:ext cx="24474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subTitle" idx="4"/>
          </p:nvPr>
        </p:nvSpPr>
        <p:spPr>
          <a:xfrm>
            <a:off x="5584150" y="1463550"/>
            <a:ext cx="2447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9"/>
          <p:cNvSpPr txBox="1">
            <a:spLocks noGrp="1"/>
          </p:cNvSpPr>
          <p:nvPr>
            <p:ph type="subTitle" idx="5"/>
          </p:nvPr>
        </p:nvSpPr>
        <p:spPr>
          <a:xfrm>
            <a:off x="1112425" y="3636625"/>
            <a:ext cx="24474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29"/>
          <p:cNvSpPr txBox="1">
            <a:spLocks noGrp="1"/>
          </p:cNvSpPr>
          <p:nvPr>
            <p:ph type="subTitle" idx="6"/>
          </p:nvPr>
        </p:nvSpPr>
        <p:spPr>
          <a:xfrm>
            <a:off x="1112425" y="3117925"/>
            <a:ext cx="2447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9"/>
          <p:cNvSpPr txBox="1">
            <a:spLocks noGrp="1"/>
          </p:cNvSpPr>
          <p:nvPr>
            <p:ph type="subTitle" idx="7"/>
          </p:nvPr>
        </p:nvSpPr>
        <p:spPr>
          <a:xfrm>
            <a:off x="5584150" y="3636625"/>
            <a:ext cx="24474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29"/>
          <p:cNvSpPr txBox="1">
            <a:spLocks noGrp="1"/>
          </p:cNvSpPr>
          <p:nvPr>
            <p:ph type="subTitle" idx="8"/>
          </p:nvPr>
        </p:nvSpPr>
        <p:spPr>
          <a:xfrm>
            <a:off x="5584150" y="3117925"/>
            <a:ext cx="2447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1_1_1_1_1_1_1_1_1_1_1_1">
    <p:bg>
      <p:bgPr>
        <a:solidFill>
          <a:schemeClr val="dk1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30"/>
          <p:cNvGrpSpPr/>
          <p:nvPr/>
        </p:nvGrpSpPr>
        <p:grpSpPr>
          <a:xfrm>
            <a:off x="713300" y="539550"/>
            <a:ext cx="7717500" cy="4064400"/>
            <a:chOff x="713300" y="539550"/>
            <a:chExt cx="7717500" cy="4064400"/>
          </a:xfrm>
        </p:grpSpPr>
        <p:cxnSp>
          <p:nvCxnSpPr>
            <p:cNvPr id="207" name="Google Shape;207;p30"/>
            <p:cNvCxnSpPr/>
            <p:nvPr/>
          </p:nvCxnSpPr>
          <p:spPr>
            <a:xfrm>
              <a:off x="734900" y="110212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8" name="Google Shape;208;p30"/>
            <p:cNvSpPr/>
            <p:nvPr/>
          </p:nvSpPr>
          <p:spPr>
            <a:xfrm>
              <a:off x="713300" y="53955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1"/>
          </p:nvPr>
        </p:nvSpPr>
        <p:spPr>
          <a:xfrm>
            <a:off x="1016600" y="1940562"/>
            <a:ext cx="3318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30"/>
          <p:cNvSpPr txBox="1">
            <a:spLocks noGrp="1"/>
          </p:cNvSpPr>
          <p:nvPr>
            <p:ph type="subTitle" idx="2"/>
          </p:nvPr>
        </p:nvSpPr>
        <p:spPr>
          <a:xfrm>
            <a:off x="1016600" y="1511038"/>
            <a:ext cx="33180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30"/>
          <p:cNvSpPr txBox="1">
            <a:spLocks noGrp="1"/>
          </p:cNvSpPr>
          <p:nvPr>
            <p:ph type="subTitle" idx="3"/>
          </p:nvPr>
        </p:nvSpPr>
        <p:spPr>
          <a:xfrm>
            <a:off x="1016625" y="3708400"/>
            <a:ext cx="3318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3" name="Google Shape;213;p30"/>
          <p:cNvSpPr txBox="1">
            <a:spLocks noGrp="1"/>
          </p:cNvSpPr>
          <p:nvPr>
            <p:ph type="subTitle" idx="4"/>
          </p:nvPr>
        </p:nvSpPr>
        <p:spPr>
          <a:xfrm>
            <a:off x="1016625" y="3278875"/>
            <a:ext cx="33180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0"/>
          <p:cNvSpPr txBox="1">
            <a:spLocks noGrp="1"/>
          </p:cNvSpPr>
          <p:nvPr>
            <p:ph type="subTitle" idx="5"/>
          </p:nvPr>
        </p:nvSpPr>
        <p:spPr>
          <a:xfrm>
            <a:off x="4809400" y="1940562"/>
            <a:ext cx="3318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30"/>
          <p:cNvSpPr txBox="1">
            <a:spLocks noGrp="1"/>
          </p:cNvSpPr>
          <p:nvPr>
            <p:ph type="subTitle" idx="6"/>
          </p:nvPr>
        </p:nvSpPr>
        <p:spPr>
          <a:xfrm>
            <a:off x="4809400" y="1511038"/>
            <a:ext cx="33180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30"/>
          <p:cNvSpPr txBox="1">
            <a:spLocks noGrp="1"/>
          </p:cNvSpPr>
          <p:nvPr>
            <p:ph type="subTitle" idx="7"/>
          </p:nvPr>
        </p:nvSpPr>
        <p:spPr>
          <a:xfrm>
            <a:off x="4809425" y="3708400"/>
            <a:ext cx="3318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30"/>
          <p:cNvSpPr txBox="1">
            <a:spLocks noGrp="1"/>
          </p:cNvSpPr>
          <p:nvPr>
            <p:ph type="subTitle" idx="8"/>
          </p:nvPr>
        </p:nvSpPr>
        <p:spPr>
          <a:xfrm>
            <a:off x="4809425" y="3278875"/>
            <a:ext cx="33180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24284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4"/>
          <p:cNvGrpSpPr/>
          <p:nvPr/>
        </p:nvGrpSpPr>
        <p:grpSpPr>
          <a:xfrm>
            <a:off x="713225" y="539500"/>
            <a:ext cx="7717500" cy="4064400"/>
            <a:chOff x="713225" y="539500"/>
            <a:chExt cx="7717500" cy="4064400"/>
          </a:xfrm>
        </p:grpSpPr>
        <p:sp>
          <p:nvSpPr>
            <p:cNvPr id="22" name="Google Shape;22;p4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" name="Google Shape;23;p4"/>
            <p:cNvCxnSpPr/>
            <p:nvPr/>
          </p:nvCxnSpPr>
          <p:spPr>
            <a:xfrm>
              <a:off x="734825" y="11020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81800" y="1154750"/>
            <a:ext cx="7580400" cy="3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  <a:defRPr sz="1100">
                <a:solidFill>
                  <a:schemeClr val="lt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>
                <a:solidFill>
                  <a:schemeClr val="lt1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>
                <a:solidFill>
                  <a:schemeClr val="lt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>
                <a:solidFill>
                  <a:schemeClr val="lt1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>
                <a:solidFill>
                  <a:schemeClr val="lt1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>
                <a:solidFill>
                  <a:schemeClr val="lt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>
                <a:solidFill>
                  <a:schemeClr val="lt1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>
                <a:solidFill>
                  <a:schemeClr val="lt1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BLANK_1_1_1_1_1_1_1_1_1_1_1_1_1">
    <p:bg>
      <p:bgPr>
        <a:solidFill>
          <a:schemeClr val="dk1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31"/>
          <p:cNvGrpSpPr/>
          <p:nvPr/>
        </p:nvGrpSpPr>
        <p:grpSpPr>
          <a:xfrm>
            <a:off x="713225" y="539500"/>
            <a:ext cx="7717500" cy="4064400"/>
            <a:chOff x="713225" y="539500"/>
            <a:chExt cx="7717500" cy="4064400"/>
          </a:xfrm>
        </p:grpSpPr>
        <p:sp>
          <p:nvSpPr>
            <p:cNvPr id="220" name="Google Shape;220;p31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1" name="Google Shape;221;p31"/>
            <p:cNvCxnSpPr/>
            <p:nvPr/>
          </p:nvCxnSpPr>
          <p:spPr>
            <a:xfrm>
              <a:off x="734825" y="11020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2" name="Google Shape;222;p31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3" name="Google Shape;223;p31"/>
          <p:cNvSpPr txBox="1">
            <a:spLocks noGrp="1"/>
          </p:cNvSpPr>
          <p:nvPr>
            <p:ph type="subTitle" idx="1"/>
          </p:nvPr>
        </p:nvSpPr>
        <p:spPr>
          <a:xfrm>
            <a:off x="884475" y="3415925"/>
            <a:ext cx="1725300" cy="8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4" name="Google Shape;224;p31"/>
          <p:cNvSpPr txBox="1">
            <a:spLocks noGrp="1"/>
          </p:cNvSpPr>
          <p:nvPr>
            <p:ph type="subTitle" idx="2"/>
          </p:nvPr>
        </p:nvSpPr>
        <p:spPr>
          <a:xfrm>
            <a:off x="884474" y="2674200"/>
            <a:ext cx="1725300" cy="7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 sz="170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31"/>
          <p:cNvSpPr txBox="1">
            <a:spLocks noGrp="1"/>
          </p:cNvSpPr>
          <p:nvPr>
            <p:ph type="subTitle" idx="3"/>
          </p:nvPr>
        </p:nvSpPr>
        <p:spPr>
          <a:xfrm>
            <a:off x="2767708" y="3415925"/>
            <a:ext cx="1725300" cy="8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31"/>
          <p:cNvSpPr txBox="1">
            <a:spLocks noGrp="1"/>
          </p:cNvSpPr>
          <p:nvPr>
            <p:ph type="subTitle" idx="4"/>
          </p:nvPr>
        </p:nvSpPr>
        <p:spPr>
          <a:xfrm>
            <a:off x="2767709" y="2674200"/>
            <a:ext cx="1725300" cy="7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 sz="170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1"/>
          <p:cNvSpPr txBox="1">
            <a:spLocks noGrp="1"/>
          </p:cNvSpPr>
          <p:nvPr>
            <p:ph type="subTitle" idx="5"/>
          </p:nvPr>
        </p:nvSpPr>
        <p:spPr>
          <a:xfrm>
            <a:off x="4650942" y="3415925"/>
            <a:ext cx="1725300" cy="8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8" name="Google Shape;228;p31"/>
          <p:cNvSpPr txBox="1">
            <a:spLocks noGrp="1"/>
          </p:cNvSpPr>
          <p:nvPr>
            <p:ph type="subTitle" idx="6"/>
          </p:nvPr>
        </p:nvSpPr>
        <p:spPr>
          <a:xfrm>
            <a:off x="4650945" y="2674200"/>
            <a:ext cx="1725300" cy="7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 sz="170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1"/>
          <p:cNvSpPr txBox="1">
            <a:spLocks noGrp="1"/>
          </p:cNvSpPr>
          <p:nvPr>
            <p:ph type="subTitle" idx="7"/>
          </p:nvPr>
        </p:nvSpPr>
        <p:spPr>
          <a:xfrm>
            <a:off x="6534175" y="3415925"/>
            <a:ext cx="1725300" cy="8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31"/>
          <p:cNvSpPr txBox="1">
            <a:spLocks noGrp="1"/>
          </p:cNvSpPr>
          <p:nvPr>
            <p:ph type="subTitle" idx="8"/>
          </p:nvPr>
        </p:nvSpPr>
        <p:spPr>
          <a:xfrm>
            <a:off x="6534180" y="2674200"/>
            <a:ext cx="1725300" cy="7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 sz="170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BLANK_1_1_1_1_1_1_1_1_1_1_1_1_1_2">
    <p:bg>
      <p:bgPr>
        <a:solidFill>
          <a:schemeClr val="dk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32"/>
          <p:cNvGrpSpPr/>
          <p:nvPr/>
        </p:nvGrpSpPr>
        <p:grpSpPr>
          <a:xfrm>
            <a:off x="713225" y="539500"/>
            <a:ext cx="7717500" cy="4064400"/>
            <a:chOff x="713225" y="539500"/>
            <a:chExt cx="7717500" cy="4064400"/>
          </a:xfrm>
        </p:grpSpPr>
        <p:sp>
          <p:nvSpPr>
            <p:cNvPr id="233" name="Google Shape;233;p32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4" name="Google Shape;234;p32"/>
            <p:cNvCxnSpPr/>
            <p:nvPr/>
          </p:nvCxnSpPr>
          <p:spPr>
            <a:xfrm>
              <a:off x="734825" y="11020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5" name="Google Shape;235;p32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32"/>
          <p:cNvSpPr txBox="1">
            <a:spLocks noGrp="1"/>
          </p:cNvSpPr>
          <p:nvPr>
            <p:ph type="subTitle" idx="1"/>
          </p:nvPr>
        </p:nvSpPr>
        <p:spPr>
          <a:xfrm>
            <a:off x="958125" y="1906025"/>
            <a:ext cx="23040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7" name="Google Shape;237;p32"/>
          <p:cNvSpPr txBox="1">
            <a:spLocks noGrp="1"/>
          </p:cNvSpPr>
          <p:nvPr>
            <p:ph type="subTitle" idx="2"/>
          </p:nvPr>
        </p:nvSpPr>
        <p:spPr>
          <a:xfrm>
            <a:off x="958125" y="1387325"/>
            <a:ext cx="23040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32"/>
          <p:cNvSpPr txBox="1">
            <a:spLocks noGrp="1"/>
          </p:cNvSpPr>
          <p:nvPr>
            <p:ph type="subTitle" idx="3"/>
          </p:nvPr>
        </p:nvSpPr>
        <p:spPr>
          <a:xfrm>
            <a:off x="3420000" y="1906025"/>
            <a:ext cx="23040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p32"/>
          <p:cNvSpPr txBox="1">
            <a:spLocks noGrp="1"/>
          </p:cNvSpPr>
          <p:nvPr>
            <p:ph type="subTitle" idx="4"/>
          </p:nvPr>
        </p:nvSpPr>
        <p:spPr>
          <a:xfrm>
            <a:off x="3420000" y="1387325"/>
            <a:ext cx="23040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2"/>
          <p:cNvSpPr txBox="1">
            <a:spLocks noGrp="1"/>
          </p:cNvSpPr>
          <p:nvPr>
            <p:ph type="subTitle" idx="5"/>
          </p:nvPr>
        </p:nvSpPr>
        <p:spPr>
          <a:xfrm>
            <a:off x="5881875" y="1906025"/>
            <a:ext cx="23040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1" name="Google Shape;241;p32"/>
          <p:cNvSpPr txBox="1">
            <a:spLocks noGrp="1"/>
          </p:cNvSpPr>
          <p:nvPr>
            <p:ph type="subTitle" idx="6"/>
          </p:nvPr>
        </p:nvSpPr>
        <p:spPr>
          <a:xfrm>
            <a:off x="5881875" y="1387325"/>
            <a:ext cx="23040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32"/>
          <p:cNvSpPr txBox="1">
            <a:spLocks noGrp="1"/>
          </p:cNvSpPr>
          <p:nvPr>
            <p:ph type="subTitle" idx="7"/>
          </p:nvPr>
        </p:nvSpPr>
        <p:spPr>
          <a:xfrm>
            <a:off x="2189050" y="3626000"/>
            <a:ext cx="23040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3" name="Google Shape;243;p32"/>
          <p:cNvSpPr txBox="1">
            <a:spLocks noGrp="1"/>
          </p:cNvSpPr>
          <p:nvPr>
            <p:ph type="subTitle" idx="8"/>
          </p:nvPr>
        </p:nvSpPr>
        <p:spPr>
          <a:xfrm>
            <a:off x="2189050" y="3107300"/>
            <a:ext cx="23040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subTitle" idx="9"/>
          </p:nvPr>
        </p:nvSpPr>
        <p:spPr>
          <a:xfrm>
            <a:off x="4650925" y="3626000"/>
            <a:ext cx="23040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13"/>
          </p:nvPr>
        </p:nvSpPr>
        <p:spPr>
          <a:xfrm>
            <a:off x="4650925" y="3107300"/>
            <a:ext cx="23040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_1_1_1_1_1_1_1_1_1">
    <p:bg>
      <p:bgPr>
        <a:solidFill>
          <a:schemeClr val="dk1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33"/>
          <p:cNvGrpSpPr/>
          <p:nvPr/>
        </p:nvGrpSpPr>
        <p:grpSpPr>
          <a:xfrm>
            <a:off x="713225" y="539500"/>
            <a:ext cx="7717500" cy="4064400"/>
            <a:chOff x="713225" y="539500"/>
            <a:chExt cx="7717500" cy="4064400"/>
          </a:xfrm>
        </p:grpSpPr>
        <p:sp>
          <p:nvSpPr>
            <p:cNvPr id="248" name="Google Shape;248;p33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9" name="Google Shape;249;p33"/>
            <p:cNvCxnSpPr/>
            <p:nvPr/>
          </p:nvCxnSpPr>
          <p:spPr>
            <a:xfrm>
              <a:off x="734825" y="11020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0" name="Google Shape;250;p33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33"/>
          <p:cNvSpPr txBox="1">
            <a:spLocks noGrp="1"/>
          </p:cNvSpPr>
          <p:nvPr>
            <p:ph type="subTitle" idx="1"/>
          </p:nvPr>
        </p:nvSpPr>
        <p:spPr>
          <a:xfrm>
            <a:off x="1134425" y="2232500"/>
            <a:ext cx="21525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2" name="Google Shape;252;p33"/>
          <p:cNvSpPr txBox="1">
            <a:spLocks noGrp="1"/>
          </p:cNvSpPr>
          <p:nvPr>
            <p:ph type="subTitle" idx="2"/>
          </p:nvPr>
        </p:nvSpPr>
        <p:spPr>
          <a:xfrm>
            <a:off x="1134425" y="1885275"/>
            <a:ext cx="21525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3"/>
          <p:cNvSpPr txBox="1">
            <a:spLocks noGrp="1"/>
          </p:cNvSpPr>
          <p:nvPr>
            <p:ph type="subTitle" idx="3"/>
          </p:nvPr>
        </p:nvSpPr>
        <p:spPr>
          <a:xfrm>
            <a:off x="3495738" y="2232500"/>
            <a:ext cx="21525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33"/>
          <p:cNvSpPr txBox="1">
            <a:spLocks noGrp="1"/>
          </p:cNvSpPr>
          <p:nvPr>
            <p:ph type="subTitle" idx="4"/>
          </p:nvPr>
        </p:nvSpPr>
        <p:spPr>
          <a:xfrm>
            <a:off x="3495750" y="1885275"/>
            <a:ext cx="21525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33"/>
          <p:cNvSpPr txBox="1">
            <a:spLocks noGrp="1"/>
          </p:cNvSpPr>
          <p:nvPr>
            <p:ph type="subTitle" idx="5"/>
          </p:nvPr>
        </p:nvSpPr>
        <p:spPr>
          <a:xfrm>
            <a:off x="5857051" y="2232500"/>
            <a:ext cx="21525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6" name="Google Shape;256;p33"/>
          <p:cNvSpPr txBox="1">
            <a:spLocks noGrp="1"/>
          </p:cNvSpPr>
          <p:nvPr>
            <p:ph type="subTitle" idx="6"/>
          </p:nvPr>
        </p:nvSpPr>
        <p:spPr>
          <a:xfrm>
            <a:off x="5857075" y="1885275"/>
            <a:ext cx="21525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3"/>
          <p:cNvSpPr txBox="1">
            <a:spLocks noGrp="1"/>
          </p:cNvSpPr>
          <p:nvPr>
            <p:ph type="subTitle" idx="7"/>
          </p:nvPr>
        </p:nvSpPr>
        <p:spPr>
          <a:xfrm>
            <a:off x="1134425" y="3744750"/>
            <a:ext cx="21525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33"/>
          <p:cNvSpPr txBox="1">
            <a:spLocks noGrp="1"/>
          </p:cNvSpPr>
          <p:nvPr>
            <p:ph type="subTitle" idx="8"/>
          </p:nvPr>
        </p:nvSpPr>
        <p:spPr>
          <a:xfrm>
            <a:off x="1134425" y="3397550"/>
            <a:ext cx="21525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33"/>
          <p:cNvSpPr txBox="1">
            <a:spLocks noGrp="1"/>
          </p:cNvSpPr>
          <p:nvPr>
            <p:ph type="subTitle" idx="9"/>
          </p:nvPr>
        </p:nvSpPr>
        <p:spPr>
          <a:xfrm>
            <a:off x="3495738" y="3744750"/>
            <a:ext cx="21525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0" name="Google Shape;260;p33"/>
          <p:cNvSpPr txBox="1">
            <a:spLocks noGrp="1"/>
          </p:cNvSpPr>
          <p:nvPr>
            <p:ph type="subTitle" idx="13"/>
          </p:nvPr>
        </p:nvSpPr>
        <p:spPr>
          <a:xfrm>
            <a:off x="3495750" y="3397550"/>
            <a:ext cx="21525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33"/>
          <p:cNvSpPr txBox="1">
            <a:spLocks noGrp="1"/>
          </p:cNvSpPr>
          <p:nvPr>
            <p:ph type="subTitle" idx="14"/>
          </p:nvPr>
        </p:nvSpPr>
        <p:spPr>
          <a:xfrm>
            <a:off x="5857051" y="3744750"/>
            <a:ext cx="21525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2" name="Google Shape;262;p33"/>
          <p:cNvSpPr txBox="1">
            <a:spLocks noGrp="1"/>
          </p:cNvSpPr>
          <p:nvPr>
            <p:ph type="subTitle" idx="15"/>
          </p:nvPr>
        </p:nvSpPr>
        <p:spPr>
          <a:xfrm>
            <a:off x="5857075" y="3397550"/>
            <a:ext cx="21525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1_1_1_1_1_1_1_1_1">
    <p:bg>
      <p:bgPr>
        <a:solidFill>
          <a:schemeClr val="dk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oogle Shape;264;p34"/>
          <p:cNvGrpSpPr/>
          <p:nvPr/>
        </p:nvGrpSpPr>
        <p:grpSpPr>
          <a:xfrm>
            <a:off x="713225" y="539500"/>
            <a:ext cx="7717500" cy="4064400"/>
            <a:chOff x="713225" y="539500"/>
            <a:chExt cx="7717500" cy="4064400"/>
          </a:xfrm>
        </p:grpSpPr>
        <p:sp>
          <p:nvSpPr>
            <p:cNvPr id="265" name="Google Shape;265;p34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6" name="Google Shape;266;p34"/>
            <p:cNvCxnSpPr/>
            <p:nvPr/>
          </p:nvCxnSpPr>
          <p:spPr>
            <a:xfrm>
              <a:off x="734825" y="14830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7" name="Google Shape;267;p34"/>
          <p:cNvSpPr txBox="1">
            <a:spLocks noGrp="1"/>
          </p:cNvSpPr>
          <p:nvPr>
            <p:ph type="title"/>
          </p:nvPr>
        </p:nvSpPr>
        <p:spPr>
          <a:xfrm>
            <a:off x="3607800" y="539500"/>
            <a:ext cx="4519200" cy="93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8" name="Google Shape;268;p34"/>
          <p:cNvSpPr txBox="1">
            <a:spLocks noGrp="1"/>
          </p:cNvSpPr>
          <p:nvPr>
            <p:ph type="subTitle" idx="1"/>
          </p:nvPr>
        </p:nvSpPr>
        <p:spPr>
          <a:xfrm>
            <a:off x="3607800" y="2278000"/>
            <a:ext cx="4519200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9" name="Google Shape;269;p34"/>
          <p:cNvSpPr txBox="1">
            <a:spLocks noGrp="1"/>
          </p:cNvSpPr>
          <p:nvPr>
            <p:ph type="subTitle" idx="2"/>
          </p:nvPr>
        </p:nvSpPr>
        <p:spPr>
          <a:xfrm>
            <a:off x="3607800" y="1769750"/>
            <a:ext cx="45192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34"/>
          <p:cNvSpPr txBox="1"/>
          <p:nvPr/>
        </p:nvSpPr>
        <p:spPr>
          <a:xfrm>
            <a:off x="3508050" y="3477600"/>
            <a:ext cx="47187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CREDITS: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This presentation template was created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including icons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_1_1_1_1_1_1_1_1_1">
    <p:bg>
      <p:bgPr>
        <a:solidFill>
          <a:schemeClr val="dk1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/>
          <p:nvPr/>
        </p:nvSpPr>
        <p:spPr>
          <a:xfrm>
            <a:off x="713225" y="539500"/>
            <a:ext cx="7717500" cy="4064400"/>
          </a:xfrm>
          <a:prstGeom prst="rect">
            <a:avLst/>
          </a:prstGeom>
          <a:noFill/>
          <a:ln w="38100" cap="flat" cmpd="sng">
            <a:solidFill>
              <a:srgbClr val="E95E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_1_1_1_1_1_1_1_1_1">
    <p:bg>
      <p:bgPr>
        <a:solidFill>
          <a:schemeClr val="dk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36"/>
          <p:cNvGrpSpPr/>
          <p:nvPr/>
        </p:nvGrpSpPr>
        <p:grpSpPr>
          <a:xfrm>
            <a:off x="713225" y="539500"/>
            <a:ext cx="7717500" cy="4064400"/>
            <a:chOff x="713225" y="539500"/>
            <a:chExt cx="7717500" cy="4064400"/>
          </a:xfrm>
        </p:grpSpPr>
        <p:sp>
          <p:nvSpPr>
            <p:cNvPr id="275" name="Google Shape;275;p36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6" name="Google Shape;276;p36"/>
            <p:cNvCxnSpPr/>
            <p:nvPr/>
          </p:nvCxnSpPr>
          <p:spPr>
            <a:xfrm>
              <a:off x="734825" y="11020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rgbClr val="24284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5"/>
          <p:cNvGrpSpPr/>
          <p:nvPr/>
        </p:nvGrpSpPr>
        <p:grpSpPr>
          <a:xfrm>
            <a:off x="713225" y="539500"/>
            <a:ext cx="7717500" cy="4064400"/>
            <a:chOff x="713225" y="539500"/>
            <a:chExt cx="7717500" cy="4064400"/>
          </a:xfrm>
        </p:grpSpPr>
        <p:sp>
          <p:nvSpPr>
            <p:cNvPr id="28" name="Google Shape;28;p5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" name="Google Shape;29;p5"/>
            <p:cNvCxnSpPr/>
            <p:nvPr/>
          </p:nvCxnSpPr>
          <p:spPr>
            <a:xfrm>
              <a:off x="734825" y="11020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1425525" y="3298725"/>
            <a:ext cx="23847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1425525" y="2867137"/>
            <a:ext cx="23847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5333725" y="3288525"/>
            <a:ext cx="23847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5333725" y="2858650"/>
            <a:ext cx="23847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6"/>
          <p:cNvGrpSpPr/>
          <p:nvPr/>
        </p:nvGrpSpPr>
        <p:grpSpPr>
          <a:xfrm>
            <a:off x="713225" y="539500"/>
            <a:ext cx="7717500" cy="4064400"/>
            <a:chOff x="713225" y="539500"/>
            <a:chExt cx="7717500" cy="4064400"/>
          </a:xfrm>
        </p:grpSpPr>
        <p:sp>
          <p:nvSpPr>
            <p:cNvPr id="37" name="Google Shape;37;p6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8" name="Google Shape;38;p6"/>
            <p:cNvCxnSpPr/>
            <p:nvPr/>
          </p:nvCxnSpPr>
          <p:spPr>
            <a:xfrm>
              <a:off x="734825" y="11020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rgbClr val="24284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7"/>
          <p:cNvGrpSpPr/>
          <p:nvPr/>
        </p:nvGrpSpPr>
        <p:grpSpPr>
          <a:xfrm>
            <a:off x="713225" y="539500"/>
            <a:ext cx="7717500" cy="4064400"/>
            <a:chOff x="713225" y="539500"/>
            <a:chExt cx="7717500" cy="4064400"/>
          </a:xfrm>
        </p:grpSpPr>
        <p:cxnSp>
          <p:nvCxnSpPr>
            <p:cNvPr id="42" name="Google Shape;42;p7"/>
            <p:cNvCxnSpPr/>
            <p:nvPr/>
          </p:nvCxnSpPr>
          <p:spPr>
            <a:xfrm>
              <a:off x="734825" y="11020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" name="Google Shape;43;p7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2105700" y="1543900"/>
            <a:ext cx="4932600" cy="25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>
            <a:off x="713225" y="539500"/>
            <a:ext cx="7717500" cy="4064400"/>
          </a:xfrm>
          <a:prstGeom prst="rect">
            <a:avLst/>
          </a:prstGeom>
          <a:noFill/>
          <a:ln w="38100" cap="flat" cmpd="sng">
            <a:solidFill>
              <a:srgbClr val="E95E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1388100" y="1392600"/>
            <a:ext cx="6367800" cy="235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9"/>
          <p:cNvGrpSpPr/>
          <p:nvPr/>
        </p:nvGrpSpPr>
        <p:grpSpPr>
          <a:xfrm>
            <a:off x="713225" y="539500"/>
            <a:ext cx="7717500" cy="4064400"/>
            <a:chOff x="713225" y="539500"/>
            <a:chExt cx="7717500" cy="4064400"/>
          </a:xfrm>
        </p:grpSpPr>
        <p:cxnSp>
          <p:nvCxnSpPr>
            <p:cNvPr id="51" name="Google Shape;51;p9"/>
            <p:cNvCxnSpPr/>
            <p:nvPr/>
          </p:nvCxnSpPr>
          <p:spPr>
            <a:xfrm>
              <a:off x="734825" y="11020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2" name="Google Shape;52;p9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3" name="Google Shape;53;p9"/>
            <p:cNvCxnSpPr/>
            <p:nvPr/>
          </p:nvCxnSpPr>
          <p:spPr>
            <a:xfrm rot="10800000">
              <a:off x="4876775" y="1096300"/>
              <a:ext cx="0" cy="350760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1312950" y="2327975"/>
            <a:ext cx="2973000" cy="13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2"/>
          </p:nvPr>
        </p:nvSpPr>
        <p:spPr>
          <a:xfrm>
            <a:off x="1312950" y="1809275"/>
            <a:ext cx="29730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713225" y="3176300"/>
            <a:ext cx="6367800" cy="14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fa Slab One"/>
              <a:buNone/>
              <a:defRPr sz="2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246975"/>
            <a:ext cx="7717500" cy="3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6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 txBox="1">
            <a:spLocks noGrp="1"/>
          </p:cNvSpPr>
          <p:nvPr>
            <p:ph type="ctrTitle"/>
          </p:nvPr>
        </p:nvSpPr>
        <p:spPr>
          <a:xfrm>
            <a:off x="2048825" y="1072225"/>
            <a:ext cx="5080800" cy="12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Predicting the NBA Champions </a:t>
            </a:r>
            <a:endParaRPr/>
          </a:p>
        </p:txBody>
      </p:sp>
      <p:sp>
        <p:nvSpPr>
          <p:cNvPr id="282" name="Google Shape;282;p37"/>
          <p:cNvSpPr txBox="1">
            <a:spLocks noGrp="1"/>
          </p:cNvSpPr>
          <p:nvPr>
            <p:ph type="subTitle" idx="1"/>
          </p:nvPr>
        </p:nvSpPr>
        <p:spPr>
          <a:xfrm>
            <a:off x="3278800" y="2497200"/>
            <a:ext cx="3124500" cy="17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Abdur Rafeh Shah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Javier Cao Cao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Tianfang (Colt) Geng</a:t>
            </a:r>
            <a:endParaRPr/>
          </a:p>
        </p:txBody>
      </p:sp>
      <p:grpSp>
        <p:nvGrpSpPr>
          <p:cNvPr id="283" name="Google Shape;283;p37"/>
          <p:cNvGrpSpPr/>
          <p:nvPr/>
        </p:nvGrpSpPr>
        <p:grpSpPr>
          <a:xfrm>
            <a:off x="2939960" y="3592928"/>
            <a:ext cx="287676" cy="246168"/>
            <a:chOff x="4259475" y="2709406"/>
            <a:chExt cx="624975" cy="624950"/>
          </a:xfrm>
        </p:grpSpPr>
        <p:sp>
          <p:nvSpPr>
            <p:cNvPr id="284" name="Google Shape;284;p37"/>
            <p:cNvSpPr/>
            <p:nvPr/>
          </p:nvSpPr>
          <p:spPr>
            <a:xfrm>
              <a:off x="4275975" y="2725906"/>
              <a:ext cx="591950" cy="592400"/>
            </a:xfrm>
            <a:custGeom>
              <a:avLst/>
              <a:gdLst/>
              <a:ahLst/>
              <a:cxnLst/>
              <a:rect l="l" t="t" r="r" b="b"/>
              <a:pathLst>
                <a:path w="23678" h="23696" extrusionOk="0">
                  <a:moveTo>
                    <a:pt x="11848" y="0"/>
                  </a:moveTo>
                  <a:cubicBezTo>
                    <a:pt x="5300" y="0"/>
                    <a:pt x="1" y="5300"/>
                    <a:pt x="1" y="11848"/>
                  </a:cubicBezTo>
                  <a:cubicBezTo>
                    <a:pt x="1" y="18378"/>
                    <a:pt x="5300" y="23695"/>
                    <a:pt x="11848" y="23695"/>
                  </a:cubicBezTo>
                  <a:cubicBezTo>
                    <a:pt x="18379" y="23695"/>
                    <a:pt x="23678" y="18378"/>
                    <a:pt x="23678" y="11848"/>
                  </a:cubicBezTo>
                  <a:cubicBezTo>
                    <a:pt x="23678" y="5300"/>
                    <a:pt x="18379" y="0"/>
                    <a:pt x="118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7"/>
            <p:cNvSpPr/>
            <p:nvPr/>
          </p:nvSpPr>
          <p:spPr>
            <a:xfrm>
              <a:off x="4259475" y="2709406"/>
              <a:ext cx="624975" cy="624950"/>
            </a:xfrm>
            <a:custGeom>
              <a:avLst/>
              <a:gdLst/>
              <a:ahLst/>
              <a:cxnLst/>
              <a:rect l="l" t="t" r="r" b="b"/>
              <a:pathLst>
                <a:path w="24999" h="24998" extrusionOk="0">
                  <a:moveTo>
                    <a:pt x="12508" y="1321"/>
                  </a:moveTo>
                  <a:cubicBezTo>
                    <a:pt x="14364" y="1321"/>
                    <a:pt x="16130" y="1785"/>
                    <a:pt x="17683" y="2587"/>
                  </a:cubicBezTo>
                  <a:cubicBezTo>
                    <a:pt x="16666" y="6852"/>
                    <a:pt x="14524" y="11045"/>
                    <a:pt x="12223" y="14631"/>
                  </a:cubicBezTo>
                  <a:cubicBezTo>
                    <a:pt x="11063" y="13650"/>
                    <a:pt x="10296" y="12098"/>
                    <a:pt x="9992" y="10117"/>
                  </a:cubicBezTo>
                  <a:cubicBezTo>
                    <a:pt x="9903" y="9510"/>
                    <a:pt x="9867" y="8904"/>
                    <a:pt x="9867" y="8261"/>
                  </a:cubicBezTo>
                  <a:cubicBezTo>
                    <a:pt x="9867" y="6067"/>
                    <a:pt x="10403" y="3694"/>
                    <a:pt x="11420" y="1392"/>
                  </a:cubicBezTo>
                  <a:cubicBezTo>
                    <a:pt x="11420" y="1392"/>
                    <a:pt x="11420" y="1374"/>
                    <a:pt x="11420" y="1374"/>
                  </a:cubicBezTo>
                  <a:cubicBezTo>
                    <a:pt x="11777" y="1338"/>
                    <a:pt x="12133" y="1321"/>
                    <a:pt x="12508" y="1321"/>
                  </a:cubicBezTo>
                  <a:close/>
                  <a:moveTo>
                    <a:pt x="18646" y="3158"/>
                  </a:moveTo>
                  <a:cubicBezTo>
                    <a:pt x="21073" y="4764"/>
                    <a:pt x="22839" y="7262"/>
                    <a:pt x="23446" y="10188"/>
                  </a:cubicBezTo>
                  <a:cubicBezTo>
                    <a:pt x="22322" y="11901"/>
                    <a:pt x="20948" y="13311"/>
                    <a:pt x="19449" y="14310"/>
                  </a:cubicBezTo>
                  <a:cubicBezTo>
                    <a:pt x="18038" y="15254"/>
                    <a:pt x="16620" y="15734"/>
                    <a:pt x="15313" y="15734"/>
                  </a:cubicBezTo>
                  <a:cubicBezTo>
                    <a:pt x="14620" y="15734"/>
                    <a:pt x="13959" y="15599"/>
                    <a:pt x="13347" y="15327"/>
                  </a:cubicBezTo>
                  <a:cubicBezTo>
                    <a:pt x="13258" y="15291"/>
                    <a:pt x="13186" y="15256"/>
                    <a:pt x="13097" y="15220"/>
                  </a:cubicBezTo>
                  <a:cubicBezTo>
                    <a:pt x="15434" y="11634"/>
                    <a:pt x="17575" y="7423"/>
                    <a:pt x="18646" y="3158"/>
                  </a:cubicBezTo>
                  <a:close/>
                  <a:moveTo>
                    <a:pt x="10171" y="1553"/>
                  </a:moveTo>
                  <a:cubicBezTo>
                    <a:pt x="8975" y="4514"/>
                    <a:pt x="8529" y="7601"/>
                    <a:pt x="8940" y="10278"/>
                  </a:cubicBezTo>
                  <a:cubicBezTo>
                    <a:pt x="9279" y="12579"/>
                    <a:pt x="10224" y="14399"/>
                    <a:pt x="11616" y="15523"/>
                  </a:cubicBezTo>
                  <a:cubicBezTo>
                    <a:pt x="11295" y="16005"/>
                    <a:pt x="10974" y="16451"/>
                    <a:pt x="10653" y="16897"/>
                  </a:cubicBezTo>
                  <a:cubicBezTo>
                    <a:pt x="8636" y="15541"/>
                    <a:pt x="7155" y="14060"/>
                    <a:pt x="6103" y="12758"/>
                  </a:cubicBezTo>
                  <a:cubicBezTo>
                    <a:pt x="4069" y="10206"/>
                    <a:pt x="3248" y="7797"/>
                    <a:pt x="2945" y="6673"/>
                  </a:cubicBezTo>
                  <a:cubicBezTo>
                    <a:pt x="4533" y="4104"/>
                    <a:pt x="7120" y="2213"/>
                    <a:pt x="10171" y="1553"/>
                  </a:cubicBezTo>
                  <a:close/>
                  <a:moveTo>
                    <a:pt x="2249" y="8047"/>
                  </a:moveTo>
                  <a:cubicBezTo>
                    <a:pt x="2713" y="9385"/>
                    <a:pt x="3605" y="11312"/>
                    <a:pt x="5228" y="13364"/>
                  </a:cubicBezTo>
                  <a:cubicBezTo>
                    <a:pt x="6549" y="15042"/>
                    <a:pt x="8155" y="16523"/>
                    <a:pt x="10010" y="17772"/>
                  </a:cubicBezTo>
                  <a:cubicBezTo>
                    <a:pt x="9707" y="18200"/>
                    <a:pt x="9386" y="18610"/>
                    <a:pt x="9082" y="18985"/>
                  </a:cubicBezTo>
                  <a:cubicBezTo>
                    <a:pt x="7976" y="18432"/>
                    <a:pt x="6656" y="17932"/>
                    <a:pt x="5103" y="17575"/>
                  </a:cubicBezTo>
                  <a:cubicBezTo>
                    <a:pt x="3962" y="17308"/>
                    <a:pt x="2998" y="17040"/>
                    <a:pt x="2159" y="16772"/>
                  </a:cubicBezTo>
                  <a:cubicBezTo>
                    <a:pt x="1606" y="15452"/>
                    <a:pt x="1303" y="14007"/>
                    <a:pt x="1303" y="12508"/>
                  </a:cubicBezTo>
                  <a:cubicBezTo>
                    <a:pt x="1303" y="10920"/>
                    <a:pt x="1642" y="9403"/>
                    <a:pt x="2249" y="8047"/>
                  </a:cubicBezTo>
                  <a:close/>
                  <a:moveTo>
                    <a:pt x="23660" y="11741"/>
                  </a:moveTo>
                  <a:cubicBezTo>
                    <a:pt x="23678" y="11991"/>
                    <a:pt x="23696" y="12258"/>
                    <a:pt x="23696" y="12508"/>
                  </a:cubicBezTo>
                  <a:cubicBezTo>
                    <a:pt x="23696" y="15809"/>
                    <a:pt x="22250" y="18771"/>
                    <a:pt x="19984" y="20823"/>
                  </a:cubicBezTo>
                  <a:cubicBezTo>
                    <a:pt x="16505" y="20002"/>
                    <a:pt x="13739" y="18806"/>
                    <a:pt x="11563" y="17486"/>
                  </a:cubicBezTo>
                  <a:cubicBezTo>
                    <a:pt x="11884" y="17040"/>
                    <a:pt x="12187" y="16594"/>
                    <a:pt x="12508" y="16112"/>
                  </a:cubicBezTo>
                  <a:cubicBezTo>
                    <a:pt x="12633" y="16184"/>
                    <a:pt x="12776" y="16255"/>
                    <a:pt x="12901" y="16308"/>
                  </a:cubicBezTo>
                  <a:cubicBezTo>
                    <a:pt x="13658" y="16646"/>
                    <a:pt x="14468" y="16813"/>
                    <a:pt x="15309" y="16813"/>
                  </a:cubicBezTo>
                  <a:cubicBezTo>
                    <a:pt x="16827" y="16813"/>
                    <a:pt x="18449" y="16270"/>
                    <a:pt x="20056" y="15202"/>
                  </a:cubicBezTo>
                  <a:cubicBezTo>
                    <a:pt x="21376" y="14328"/>
                    <a:pt x="22589" y="13150"/>
                    <a:pt x="23660" y="11741"/>
                  </a:cubicBezTo>
                  <a:close/>
                  <a:moveTo>
                    <a:pt x="2820" y="18093"/>
                  </a:moveTo>
                  <a:cubicBezTo>
                    <a:pt x="3426" y="18271"/>
                    <a:pt x="4104" y="18450"/>
                    <a:pt x="4854" y="18628"/>
                  </a:cubicBezTo>
                  <a:cubicBezTo>
                    <a:pt x="6228" y="18931"/>
                    <a:pt x="7387" y="19377"/>
                    <a:pt x="8387" y="19859"/>
                  </a:cubicBezTo>
                  <a:cubicBezTo>
                    <a:pt x="7726" y="20644"/>
                    <a:pt x="7102" y="21340"/>
                    <a:pt x="6531" y="21965"/>
                  </a:cubicBezTo>
                  <a:cubicBezTo>
                    <a:pt x="4996" y="20983"/>
                    <a:pt x="3712" y="19663"/>
                    <a:pt x="2820" y="18093"/>
                  </a:cubicBezTo>
                  <a:close/>
                  <a:moveTo>
                    <a:pt x="10920" y="18360"/>
                  </a:moveTo>
                  <a:cubicBezTo>
                    <a:pt x="11170" y="18521"/>
                    <a:pt x="11438" y="18681"/>
                    <a:pt x="11705" y="18842"/>
                  </a:cubicBezTo>
                  <a:cubicBezTo>
                    <a:pt x="13846" y="20038"/>
                    <a:pt x="16255" y="20983"/>
                    <a:pt x="18914" y="21661"/>
                  </a:cubicBezTo>
                  <a:cubicBezTo>
                    <a:pt x="17486" y="22660"/>
                    <a:pt x="15827" y="23338"/>
                    <a:pt x="14043" y="23588"/>
                  </a:cubicBezTo>
                  <a:lnTo>
                    <a:pt x="14168" y="23517"/>
                  </a:lnTo>
                  <a:cubicBezTo>
                    <a:pt x="14114" y="23392"/>
                    <a:pt x="12990" y="21304"/>
                    <a:pt x="10028" y="19520"/>
                  </a:cubicBezTo>
                  <a:cubicBezTo>
                    <a:pt x="10331" y="19145"/>
                    <a:pt x="10617" y="18753"/>
                    <a:pt x="10920" y="18360"/>
                  </a:cubicBezTo>
                  <a:close/>
                  <a:moveTo>
                    <a:pt x="9350" y="20377"/>
                  </a:moveTo>
                  <a:cubicBezTo>
                    <a:pt x="11473" y="21626"/>
                    <a:pt x="12580" y="23053"/>
                    <a:pt x="13008" y="23677"/>
                  </a:cubicBezTo>
                  <a:cubicBezTo>
                    <a:pt x="12847" y="23695"/>
                    <a:pt x="12669" y="23695"/>
                    <a:pt x="12508" y="23695"/>
                  </a:cubicBezTo>
                  <a:cubicBezTo>
                    <a:pt x="10706" y="23695"/>
                    <a:pt x="8993" y="23267"/>
                    <a:pt x="7494" y="22500"/>
                  </a:cubicBezTo>
                  <a:cubicBezTo>
                    <a:pt x="8065" y="21875"/>
                    <a:pt x="8690" y="21162"/>
                    <a:pt x="9350" y="20377"/>
                  </a:cubicBezTo>
                  <a:close/>
                  <a:moveTo>
                    <a:pt x="12508" y="0"/>
                  </a:moveTo>
                  <a:cubicBezTo>
                    <a:pt x="5603" y="0"/>
                    <a:pt x="0" y="5621"/>
                    <a:pt x="0" y="12508"/>
                  </a:cubicBezTo>
                  <a:cubicBezTo>
                    <a:pt x="0" y="19395"/>
                    <a:pt x="5603" y="24998"/>
                    <a:pt x="12508" y="24998"/>
                  </a:cubicBezTo>
                  <a:cubicBezTo>
                    <a:pt x="19395" y="24998"/>
                    <a:pt x="24998" y="19395"/>
                    <a:pt x="24998" y="12508"/>
                  </a:cubicBezTo>
                  <a:cubicBezTo>
                    <a:pt x="24998" y="5621"/>
                    <a:pt x="19395" y="0"/>
                    <a:pt x="12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286;p37"/>
          <p:cNvGrpSpPr/>
          <p:nvPr/>
        </p:nvGrpSpPr>
        <p:grpSpPr>
          <a:xfrm>
            <a:off x="2939958" y="3273445"/>
            <a:ext cx="287676" cy="246168"/>
            <a:chOff x="5150900" y="2709406"/>
            <a:chExt cx="624975" cy="624950"/>
          </a:xfrm>
        </p:grpSpPr>
        <p:sp>
          <p:nvSpPr>
            <p:cNvPr id="287" name="Google Shape;287;p37"/>
            <p:cNvSpPr/>
            <p:nvPr/>
          </p:nvSpPr>
          <p:spPr>
            <a:xfrm rot="10800000" flipH="1">
              <a:off x="5167400" y="2725456"/>
              <a:ext cx="591950" cy="592400"/>
            </a:xfrm>
            <a:custGeom>
              <a:avLst/>
              <a:gdLst/>
              <a:ahLst/>
              <a:cxnLst/>
              <a:rect l="l" t="t" r="r" b="b"/>
              <a:pathLst>
                <a:path w="23678" h="23696" extrusionOk="0">
                  <a:moveTo>
                    <a:pt x="11848" y="0"/>
                  </a:moveTo>
                  <a:cubicBezTo>
                    <a:pt x="5300" y="0"/>
                    <a:pt x="1" y="5300"/>
                    <a:pt x="1" y="11848"/>
                  </a:cubicBezTo>
                  <a:cubicBezTo>
                    <a:pt x="1" y="18378"/>
                    <a:pt x="5300" y="23695"/>
                    <a:pt x="11848" y="23695"/>
                  </a:cubicBezTo>
                  <a:cubicBezTo>
                    <a:pt x="18379" y="23695"/>
                    <a:pt x="23678" y="18378"/>
                    <a:pt x="23678" y="11848"/>
                  </a:cubicBezTo>
                  <a:cubicBezTo>
                    <a:pt x="23678" y="5300"/>
                    <a:pt x="18379" y="0"/>
                    <a:pt x="118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7"/>
            <p:cNvSpPr/>
            <p:nvPr/>
          </p:nvSpPr>
          <p:spPr>
            <a:xfrm rot="10800000" flipH="1">
              <a:off x="5150900" y="2709406"/>
              <a:ext cx="624975" cy="624950"/>
            </a:xfrm>
            <a:custGeom>
              <a:avLst/>
              <a:gdLst/>
              <a:ahLst/>
              <a:cxnLst/>
              <a:rect l="l" t="t" r="r" b="b"/>
              <a:pathLst>
                <a:path w="24999" h="24998" extrusionOk="0">
                  <a:moveTo>
                    <a:pt x="12508" y="1321"/>
                  </a:moveTo>
                  <a:cubicBezTo>
                    <a:pt x="14364" y="1321"/>
                    <a:pt x="16130" y="1785"/>
                    <a:pt x="17683" y="2587"/>
                  </a:cubicBezTo>
                  <a:cubicBezTo>
                    <a:pt x="16666" y="6852"/>
                    <a:pt x="14524" y="11045"/>
                    <a:pt x="12223" y="14631"/>
                  </a:cubicBezTo>
                  <a:cubicBezTo>
                    <a:pt x="11063" y="13650"/>
                    <a:pt x="10296" y="12098"/>
                    <a:pt x="9992" y="10117"/>
                  </a:cubicBezTo>
                  <a:cubicBezTo>
                    <a:pt x="9903" y="9510"/>
                    <a:pt x="9867" y="8904"/>
                    <a:pt x="9867" y="8261"/>
                  </a:cubicBezTo>
                  <a:cubicBezTo>
                    <a:pt x="9867" y="6067"/>
                    <a:pt x="10403" y="3694"/>
                    <a:pt x="11420" y="1392"/>
                  </a:cubicBezTo>
                  <a:cubicBezTo>
                    <a:pt x="11420" y="1392"/>
                    <a:pt x="11420" y="1374"/>
                    <a:pt x="11420" y="1374"/>
                  </a:cubicBezTo>
                  <a:cubicBezTo>
                    <a:pt x="11777" y="1338"/>
                    <a:pt x="12133" y="1321"/>
                    <a:pt x="12508" y="1321"/>
                  </a:cubicBezTo>
                  <a:close/>
                  <a:moveTo>
                    <a:pt x="18646" y="3158"/>
                  </a:moveTo>
                  <a:cubicBezTo>
                    <a:pt x="21073" y="4764"/>
                    <a:pt x="22839" y="7262"/>
                    <a:pt x="23446" y="10188"/>
                  </a:cubicBezTo>
                  <a:cubicBezTo>
                    <a:pt x="22322" y="11901"/>
                    <a:pt x="20948" y="13311"/>
                    <a:pt x="19449" y="14310"/>
                  </a:cubicBezTo>
                  <a:cubicBezTo>
                    <a:pt x="18038" y="15254"/>
                    <a:pt x="16620" y="15734"/>
                    <a:pt x="15313" y="15734"/>
                  </a:cubicBezTo>
                  <a:cubicBezTo>
                    <a:pt x="14620" y="15734"/>
                    <a:pt x="13959" y="15599"/>
                    <a:pt x="13347" y="15327"/>
                  </a:cubicBezTo>
                  <a:cubicBezTo>
                    <a:pt x="13258" y="15291"/>
                    <a:pt x="13186" y="15256"/>
                    <a:pt x="13097" y="15220"/>
                  </a:cubicBezTo>
                  <a:cubicBezTo>
                    <a:pt x="15434" y="11634"/>
                    <a:pt x="17575" y="7423"/>
                    <a:pt x="18646" y="3158"/>
                  </a:cubicBezTo>
                  <a:close/>
                  <a:moveTo>
                    <a:pt x="10171" y="1553"/>
                  </a:moveTo>
                  <a:cubicBezTo>
                    <a:pt x="8975" y="4514"/>
                    <a:pt x="8529" y="7601"/>
                    <a:pt x="8940" y="10278"/>
                  </a:cubicBezTo>
                  <a:cubicBezTo>
                    <a:pt x="9279" y="12579"/>
                    <a:pt x="10224" y="14399"/>
                    <a:pt x="11616" y="15523"/>
                  </a:cubicBezTo>
                  <a:cubicBezTo>
                    <a:pt x="11295" y="16005"/>
                    <a:pt x="10974" y="16451"/>
                    <a:pt x="10653" y="16897"/>
                  </a:cubicBezTo>
                  <a:cubicBezTo>
                    <a:pt x="8636" y="15541"/>
                    <a:pt x="7155" y="14060"/>
                    <a:pt x="6103" y="12758"/>
                  </a:cubicBezTo>
                  <a:cubicBezTo>
                    <a:pt x="4069" y="10206"/>
                    <a:pt x="3248" y="7797"/>
                    <a:pt x="2945" y="6673"/>
                  </a:cubicBezTo>
                  <a:cubicBezTo>
                    <a:pt x="4533" y="4104"/>
                    <a:pt x="7120" y="2213"/>
                    <a:pt x="10171" y="1553"/>
                  </a:cubicBezTo>
                  <a:close/>
                  <a:moveTo>
                    <a:pt x="2249" y="8047"/>
                  </a:moveTo>
                  <a:cubicBezTo>
                    <a:pt x="2713" y="9385"/>
                    <a:pt x="3605" y="11312"/>
                    <a:pt x="5228" y="13364"/>
                  </a:cubicBezTo>
                  <a:cubicBezTo>
                    <a:pt x="6549" y="15042"/>
                    <a:pt x="8155" y="16523"/>
                    <a:pt x="10010" y="17772"/>
                  </a:cubicBezTo>
                  <a:cubicBezTo>
                    <a:pt x="9707" y="18200"/>
                    <a:pt x="9386" y="18610"/>
                    <a:pt x="9082" y="18985"/>
                  </a:cubicBezTo>
                  <a:cubicBezTo>
                    <a:pt x="7976" y="18432"/>
                    <a:pt x="6656" y="17932"/>
                    <a:pt x="5103" y="17575"/>
                  </a:cubicBezTo>
                  <a:cubicBezTo>
                    <a:pt x="3962" y="17308"/>
                    <a:pt x="2998" y="17040"/>
                    <a:pt x="2159" y="16772"/>
                  </a:cubicBezTo>
                  <a:cubicBezTo>
                    <a:pt x="1606" y="15452"/>
                    <a:pt x="1303" y="14007"/>
                    <a:pt x="1303" y="12508"/>
                  </a:cubicBezTo>
                  <a:cubicBezTo>
                    <a:pt x="1303" y="10920"/>
                    <a:pt x="1642" y="9403"/>
                    <a:pt x="2249" y="8047"/>
                  </a:cubicBezTo>
                  <a:close/>
                  <a:moveTo>
                    <a:pt x="23660" y="11741"/>
                  </a:moveTo>
                  <a:cubicBezTo>
                    <a:pt x="23678" y="11991"/>
                    <a:pt x="23696" y="12258"/>
                    <a:pt x="23696" y="12508"/>
                  </a:cubicBezTo>
                  <a:cubicBezTo>
                    <a:pt x="23696" y="15809"/>
                    <a:pt x="22250" y="18771"/>
                    <a:pt x="19984" y="20823"/>
                  </a:cubicBezTo>
                  <a:cubicBezTo>
                    <a:pt x="16505" y="20002"/>
                    <a:pt x="13739" y="18806"/>
                    <a:pt x="11563" y="17486"/>
                  </a:cubicBezTo>
                  <a:cubicBezTo>
                    <a:pt x="11884" y="17040"/>
                    <a:pt x="12187" y="16594"/>
                    <a:pt x="12508" y="16112"/>
                  </a:cubicBezTo>
                  <a:cubicBezTo>
                    <a:pt x="12633" y="16184"/>
                    <a:pt x="12776" y="16255"/>
                    <a:pt x="12901" y="16308"/>
                  </a:cubicBezTo>
                  <a:cubicBezTo>
                    <a:pt x="13658" y="16646"/>
                    <a:pt x="14468" y="16813"/>
                    <a:pt x="15309" y="16813"/>
                  </a:cubicBezTo>
                  <a:cubicBezTo>
                    <a:pt x="16827" y="16813"/>
                    <a:pt x="18449" y="16270"/>
                    <a:pt x="20056" y="15202"/>
                  </a:cubicBezTo>
                  <a:cubicBezTo>
                    <a:pt x="21376" y="14328"/>
                    <a:pt x="22589" y="13150"/>
                    <a:pt x="23660" y="11741"/>
                  </a:cubicBezTo>
                  <a:close/>
                  <a:moveTo>
                    <a:pt x="2820" y="18093"/>
                  </a:moveTo>
                  <a:cubicBezTo>
                    <a:pt x="3426" y="18271"/>
                    <a:pt x="4104" y="18450"/>
                    <a:pt x="4854" y="18628"/>
                  </a:cubicBezTo>
                  <a:cubicBezTo>
                    <a:pt x="6228" y="18931"/>
                    <a:pt x="7387" y="19377"/>
                    <a:pt x="8387" y="19859"/>
                  </a:cubicBezTo>
                  <a:cubicBezTo>
                    <a:pt x="7726" y="20644"/>
                    <a:pt x="7102" y="21340"/>
                    <a:pt x="6531" y="21965"/>
                  </a:cubicBezTo>
                  <a:cubicBezTo>
                    <a:pt x="4996" y="20983"/>
                    <a:pt x="3712" y="19663"/>
                    <a:pt x="2820" y="18093"/>
                  </a:cubicBezTo>
                  <a:close/>
                  <a:moveTo>
                    <a:pt x="10920" y="18360"/>
                  </a:moveTo>
                  <a:cubicBezTo>
                    <a:pt x="11170" y="18521"/>
                    <a:pt x="11438" y="18681"/>
                    <a:pt x="11705" y="18842"/>
                  </a:cubicBezTo>
                  <a:cubicBezTo>
                    <a:pt x="13846" y="20038"/>
                    <a:pt x="16255" y="20983"/>
                    <a:pt x="18914" y="21661"/>
                  </a:cubicBezTo>
                  <a:cubicBezTo>
                    <a:pt x="17486" y="22660"/>
                    <a:pt x="15827" y="23338"/>
                    <a:pt x="14043" y="23588"/>
                  </a:cubicBezTo>
                  <a:lnTo>
                    <a:pt x="14168" y="23517"/>
                  </a:lnTo>
                  <a:cubicBezTo>
                    <a:pt x="14114" y="23392"/>
                    <a:pt x="12990" y="21304"/>
                    <a:pt x="10028" y="19520"/>
                  </a:cubicBezTo>
                  <a:cubicBezTo>
                    <a:pt x="10331" y="19145"/>
                    <a:pt x="10617" y="18753"/>
                    <a:pt x="10920" y="18360"/>
                  </a:cubicBezTo>
                  <a:close/>
                  <a:moveTo>
                    <a:pt x="9350" y="20377"/>
                  </a:moveTo>
                  <a:cubicBezTo>
                    <a:pt x="11473" y="21626"/>
                    <a:pt x="12580" y="23053"/>
                    <a:pt x="13008" y="23677"/>
                  </a:cubicBezTo>
                  <a:cubicBezTo>
                    <a:pt x="12847" y="23695"/>
                    <a:pt x="12669" y="23695"/>
                    <a:pt x="12508" y="23695"/>
                  </a:cubicBezTo>
                  <a:cubicBezTo>
                    <a:pt x="10706" y="23695"/>
                    <a:pt x="8993" y="23267"/>
                    <a:pt x="7494" y="22500"/>
                  </a:cubicBezTo>
                  <a:cubicBezTo>
                    <a:pt x="8065" y="21875"/>
                    <a:pt x="8690" y="21162"/>
                    <a:pt x="9350" y="20377"/>
                  </a:cubicBezTo>
                  <a:close/>
                  <a:moveTo>
                    <a:pt x="12508" y="0"/>
                  </a:moveTo>
                  <a:cubicBezTo>
                    <a:pt x="5603" y="0"/>
                    <a:pt x="0" y="5621"/>
                    <a:pt x="0" y="12508"/>
                  </a:cubicBezTo>
                  <a:cubicBezTo>
                    <a:pt x="0" y="19395"/>
                    <a:pt x="5603" y="24998"/>
                    <a:pt x="12508" y="24998"/>
                  </a:cubicBezTo>
                  <a:cubicBezTo>
                    <a:pt x="19395" y="24998"/>
                    <a:pt x="24998" y="19395"/>
                    <a:pt x="24998" y="12508"/>
                  </a:cubicBezTo>
                  <a:cubicBezTo>
                    <a:pt x="24998" y="5621"/>
                    <a:pt x="19395" y="0"/>
                    <a:pt x="12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" name="Google Shape;289;p37"/>
          <p:cNvGrpSpPr/>
          <p:nvPr/>
        </p:nvGrpSpPr>
        <p:grpSpPr>
          <a:xfrm>
            <a:off x="2939955" y="2953948"/>
            <a:ext cx="287676" cy="246168"/>
            <a:chOff x="3368050" y="2709406"/>
            <a:chExt cx="624975" cy="624950"/>
          </a:xfrm>
        </p:grpSpPr>
        <p:sp>
          <p:nvSpPr>
            <p:cNvPr id="290" name="Google Shape;290;p37"/>
            <p:cNvSpPr/>
            <p:nvPr/>
          </p:nvSpPr>
          <p:spPr>
            <a:xfrm flipH="1">
              <a:off x="3384575" y="2725906"/>
              <a:ext cx="591950" cy="592400"/>
            </a:xfrm>
            <a:custGeom>
              <a:avLst/>
              <a:gdLst/>
              <a:ahLst/>
              <a:cxnLst/>
              <a:rect l="l" t="t" r="r" b="b"/>
              <a:pathLst>
                <a:path w="23678" h="23696" extrusionOk="0">
                  <a:moveTo>
                    <a:pt x="11848" y="0"/>
                  </a:moveTo>
                  <a:cubicBezTo>
                    <a:pt x="5300" y="0"/>
                    <a:pt x="1" y="5300"/>
                    <a:pt x="1" y="11848"/>
                  </a:cubicBezTo>
                  <a:cubicBezTo>
                    <a:pt x="1" y="18378"/>
                    <a:pt x="5300" y="23695"/>
                    <a:pt x="11848" y="23695"/>
                  </a:cubicBezTo>
                  <a:cubicBezTo>
                    <a:pt x="18379" y="23695"/>
                    <a:pt x="23678" y="18378"/>
                    <a:pt x="23678" y="11848"/>
                  </a:cubicBezTo>
                  <a:cubicBezTo>
                    <a:pt x="23678" y="5300"/>
                    <a:pt x="18379" y="0"/>
                    <a:pt x="118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7"/>
            <p:cNvSpPr/>
            <p:nvPr/>
          </p:nvSpPr>
          <p:spPr>
            <a:xfrm flipH="1">
              <a:off x="3368050" y="2709406"/>
              <a:ext cx="624975" cy="624950"/>
            </a:xfrm>
            <a:custGeom>
              <a:avLst/>
              <a:gdLst/>
              <a:ahLst/>
              <a:cxnLst/>
              <a:rect l="l" t="t" r="r" b="b"/>
              <a:pathLst>
                <a:path w="24999" h="24998" extrusionOk="0">
                  <a:moveTo>
                    <a:pt x="12508" y="1321"/>
                  </a:moveTo>
                  <a:cubicBezTo>
                    <a:pt x="14364" y="1321"/>
                    <a:pt x="16130" y="1785"/>
                    <a:pt x="17683" y="2587"/>
                  </a:cubicBezTo>
                  <a:cubicBezTo>
                    <a:pt x="16666" y="6852"/>
                    <a:pt x="14524" y="11045"/>
                    <a:pt x="12223" y="14631"/>
                  </a:cubicBezTo>
                  <a:cubicBezTo>
                    <a:pt x="11063" y="13650"/>
                    <a:pt x="10296" y="12098"/>
                    <a:pt x="9992" y="10117"/>
                  </a:cubicBezTo>
                  <a:cubicBezTo>
                    <a:pt x="9903" y="9510"/>
                    <a:pt x="9867" y="8904"/>
                    <a:pt x="9867" y="8261"/>
                  </a:cubicBezTo>
                  <a:cubicBezTo>
                    <a:pt x="9867" y="6067"/>
                    <a:pt x="10403" y="3694"/>
                    <a:pt x="11420" y="1392"/>
                  </a:cubicBezTo>
                  <a:cubicBezTo>
                    <a:pt x="11420" y="1392"/>
                    <a:pt x="11420" y="1374"/>
                    <a:pt x="11420" y="1374"/>
                  </a:cubicBezTo>
                  <a:cubicBezTo>
                    <a:pt x="11777" y="1338"/>
                    <a:pt x="12133" y="1321"/>
                    <a:pt x="12508" y="1321"/>
                  </a:cubicBezTo>
                  <a:close/>
                  <a:moveTo>
                    <a:pt x="18646" y="3158"/>
                  </a:moveTo>
                  <a:cubicBezTo>
                    <a:pt x="21073" y="4764"/>
                    <a:pt x="22839" y="7262"/>
                    <a:pt x="23446" y="10188"/>
                  </a:cubicBezTo>
                  <a:cubicBezTo>
                    <a:pt x="22322" y="11901"/>
                    <a:pt x="20948" y="13311"/>
                    <a:pt x="19449" y="14310"/>
                  </a:cubicBezTo>
                  <a:cubicBezTo>
                    <a:pt x="18038" y="15254"/>
                    <a:pt x="16620" y="15734"/>
                    <a:pt x="15313" y="15734"/>
                  </a:cubicBezTo>
                  <a:cubicBezTo>
                    <a:pt x="14620" y="15734"/>
                    <a:pt x="13959" y="15599"/>
                    <a:pt x="13347" y="15327"/>
                  </a:cubicBezTo>
                  <a:cubicBezTo>
                    <a:pt x="13258" y="15291"/>
                    <a:pt x="13186" y="15256"/>
                    <a:pt x="13097" y="15220"/>
                  </a:cubicBezTo>
                  <a:cubicBezTo>
                    <a:pt x="15434" y="11634"/>
                    <a:pt x="17575" y="7423"/>
                    <a:pt x="18646" y="3158"/>
                  </a:cubicBezTo>
                  <a:close/>
                  <a:moveTo>
                    <a:pt x="10171" y="1553"/>
                  </a:moveTo>
                  <a:cubicBezTo>
                    <a:pt x="8975" y="4514"/>
                    <a:pt x="8529" y="7601"/>
                    <a:pt x="8940" y="10278"/>
                  </a:cubicBezTo>
                  <a:cubicBezTo>
                    <a:pt x="9279" y="12579"/>
                    <a:pt x="10224" y="14399"/>
                    <a:pt x="11616" y="15523"/>
                  </a:cubicBezTo>
                  <a:cubicBezTo>
                    <a:pt x="11295" y="16005"/>
                    <a:pt x="10974" y="16451"/>
                    <a:pt x="10653" y="16897"/>
                  </a:cubicBezTo>
                  <a:cubicBezTo>
                    <a:pt x="8636" y="15541"/>
                    <a:pt x="7155" y="14060"/>
                    <a:pt x="6103" y="12758"/>
                  </a:cubicBezTo>
                  <a:cubicBezTo>
                    <a:pt x="4069" y="10206"/>
                    <a:pt x="3248" y="7797"/>
                    <a:pt x="2945" y="6673"/>
                  </a:cubicBezTo>
                  <a:cubicBezTo>
                    <a:pt x="4533" y="4104"/>
                    <a:pt x="7120" y="2213"/>
                    <a:pt x="10171" y="1553"/>
                  </a:cubicBezTo>
                  <a:close/>
                  <a:moveTo>
                    <a:pt x="2249" y="8047"/>
                  </a:moveTo>
                  <a:cubicBezTo>
                    <a:pt x="2713" y="9385"/>
                    <a:pt x="3605" y="11312"/>
                    <a:pt x="5228" y="13364"/>
                  </a:cubicBezTo>
                  <a:cubicBezTo>
                    <a:pt x="6549" y="15042"/>
                    <a:pt x="8155" y="16523"/>
                    <a:pt x="10010" y="17772"/>
                  </a:cubicBezTo>
                  <a:cubicBezTo>
                    <a:pt x="9707" y="18200"/>
                    <a:pt x="9386" y="18610"/>
                    <a:pt x="9082" y="18985"/>
                  </a:cubicBezTo>
                  <a:cubicBezTo>
                    <a:pt x="7976" y="18432"/>
                    <a:pt x="6656" y="17932"/>
                    <a:pt x="5103" y="17575"/>
                  </a:cubicBezTo>
                  <a:cubicBezTo>
                    <a:pt x="3962" y="17308"/>
                    <a:pt x="2998" y="17040"/>
                    <a:pt x="2159" y="16772"/>
                  </a:cubicBezTo>
                  <a:cubicBezTo>
                    <a:pt x="1606" y="15452"/>
                    <a:pt x="1303" y="14007"/>
                    <a:pt x="1303" y="12508"/>
                  </a:cubicBezTo>
                  <a:cubicBezTo>
                    <a:pt x="1303" y="10920"/>
                    <a:pt x="1642" y="9403"/>
                    <a:pt x="2249" y="8047"/>
                  </a:cubicBezTo>
                  <a:close/>
                  <a:moveTo>
                    <a:pt x="23660" y="11741"/>
                  </a:moveTo>
                  <a:cubicBezTo>
                    <a:pt x="23678" y="11991"/>
                    <a:pt x="23696" y="12258"/>
                    <a:pt x="23696" y="12508"/>
                  </a:cubicBezTo>
                  <a:cubicBezTo>
                    <a:pt x="23696" y="15809"/>
                    <a:pt x="22250" y="18771"/>
                    <a:pt x="19984" y="20823"/>
                  </a:cubicBezTo>
                  <a:cubicBezTo>
                    <a:pt x="16505" y="20002"/>
                    <a:pt x="13739" y="18806"/>
                    <a:pt x="11563" y="17486"/>
                  </a:cubicBezTo>
                  <a:cubicBezTo>
                    <a:pt x="11884" y="17040"/>
                    <a:pt x="12187" y="16594"/>
                    <a:pt x="12508" y="16112"/>
                  </a:cubicBezTo>
                  <a:cubicBezTo>
                    <a:pt x="12633" y="16184"/>
                    <a:pt x="12776" y="16255"/>
                    <a:pt x="12901" y="16308"/>
                  </a:cubicBezTo>
                  <a:cubicBezTo>
                    <a:pt x="13658" y="16646"/>
                    <a:pt x="14468" y="16813"/>
                    <a:pt x="15309" y="16813"/>
                  </a:cubicBezTo>
                  <a:cubicBezTo>
                    <a:pt x="16827" y="16813"/>
                    <a:pt x="18449" y="16270"/>
                    <a:pt x="20056" y="15202"/>
                  </a:cubicBezTo>
                  <a:cubicBezTo>
                    <a:pt x="21376" y="14328"/>
                    <a:pt x="22589" y="13150"/>
                    <a:pt x="23660" y="11741"/>
                  </a:cubicBezTo>
                  <a:close/>
                  <a:moveTo>
                    <a:pt x="2820" y="18093"/>
                  </a:moveTo>
                  <a:cubicBezTo>
                    <a:pt x="3426" y="18271"/>
                    <a:pt x="4104" y="18450"/>
                    <a:pt x="4854" y="18628"/>
                  </a:cubicBezTo>
                  <a:cubicBezTo>
                    <a:pt x="6228" y="18931"/>
                    <a:pt x="7387" y="19377"/>
                    <a:pt x="8387" y="19859"/>
                  </a:cubicBezTo>
                  <a:cubicBezTo>
                    <a:pt x="7726" y="20644"/>
                    <a:pt x="7102" y="21340"/>
                    <a:pt x="6531" y="21965"/>
                  </a:cubicBezTo>
                  <a:cubicBezTo>
                    <a:pt x="4996" y="20983"/>
                    <a:pt x="3712" y="19663"/>
                    <a:pt x="2820" y="18093"/>
                  </a:cubicBezTo>
                  <a:close/>
                  <a:moveTo>
                    <a:pt x="10920" y="18360"/>
                  </a:moveTo>
                  <a:cubicBezTo>
                    <a:pt x="11170" y="18521"/>
                    <a:pt x="11438" y="18681"/>
                    <a:pt x="11705" y="18842"/>
                  </a:cubicBezTo>
                  <a:cubicBezTo>
                    <a:pt x="13846" y="20038"/>
                    <a:pt x="16255" y="20983"/>
                    <a:pt x="18914" y="21661"/>
                  </a:cubicBezTo>
                  <a:cubicBezTo>
                    <a:pt x="17486" y="22660"/>
                    <a:pt x="15827" y="23338"/>
                    <a:pt x="14043" y="23588"/>
                  </a:cubicBezTo>
                  <a:lnTo>
                    <a:pt x="14168" y="23517"/>
                  </a:lnTo>
                  <a:cubicBezTo>
                    <a:pt x="14114" y="23392"/>
                    <a:pt x="12990" y="21304"/>
                    <a:pt x="10028" y="19520"/>
                  </a:cubicBezTo>
                  <a:cubicBezTo>
                    <a:pt x="10331" y="19145"/>
                    <a:pt x="10617" y="18753"/>
                    <a:pt x="10920" y="18360"/>
                  </a:cubicBezTo>
                  <a:close/>
                  <a:moveTo>
                    <a:pt x="9350" y="20377"/>
                  </a:moveTo>
                  <a:cubicBezTo>
                    <a:pt x="11473" y="21626"/>
                    <a:pt x="12580" y="23053"/>
                    <a:pt x="13008" y="23677"/>
                  </a:cubicBezTo>
                  <a:cubicBezTo>
                    <a:pt x="12847" y="23695"/>
                    <a:pt x="12669" y="23695"/>
                    <a:pt x="12508" y="23695"/>
                  </a:cubicBezTo>
                  <a:cubicBezTo>
                    <a:pt x="10706" y="23695"/>
                    <a:pt x="8993" y="23267"/>
                    <a:pt x="7494" y="22500"/>
                  </a:cubicBezTo>
                  <a:cubicBezTo>
                    <a:pt x="8065" y="21875"/>
                    <a:pt x="8690" y="21162"/>
                    <a:pt x="9350" y="20377"/>
                  </a:cubicBezTo>
                  <a:close/>
                  <a:moveTo>
                    <a:pt x="12508" y="0"/>
                  </a:moveTo>
                  <a:cubicBezTo>
                    <a:pt x="5603" y="0"/>
                    <a:pt x="0" y="5621"/>
                    <a:pt x="0" y="12508"/>
                  </a:cubicBezTo>
                  <a:cubicBezTo>
                    <a:pt x="0" y="19395"/>
                    <a:pt x="5603" y="24998"/>
                    <a:pt x="12508" y="24998"/>
                  </a:cubicBezTo>
                  <a:cubicBezTo>
                    <a:pt x="19395" y="24998"/>
                    <a:pt x="24998" y="19395"/>
                    <a:pt x="24998" y="12508"/>
                  </a:cubicBezTo>
                  <a:cubicBezTo>
                    <a:pt x="24998" y="5621"/>
                    <a:pt x="19395" y="0"/>
                    <a:pt x="12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" name="Google Shape;292;p37"/>
          <p:cNvGrpSpPr/>
          <p:nvPr/>
        </p:nvGrpSpPr>
        <p:grpSpPr>
          <a:xfrm>
            <a:off x="7129475" y="1270475"/>
            <a:ext cx="2602500" cy="2602500"/>
            <a:chOff x="7129475" y="1270500"/>
            <a:chExt cx="2602500" cy="2602500"/>
          </a:xfrm>
        </p:grpSpPr>
        <p:sp>
          <p:nvSpPr>
            <p:cNvPr id="293" name="Google Shape;293;p37"/>
            <p:cNvSpPr/>
            <p:nvPr/>
          </p:nvSpPr>
          <p:spPr>
            <a:xfrm>
              <a:off x="7415177" y="2348213"/>
              <a:ext cx="446959" cy="447020"/>
            </a:xfrm>
            <a:custGeom>
              <a:avLst/>
              <a:gdLst/>
              <a:ahLst/>
              <a:cxnLst/>
              <a:rect l="l" t="t" r="r" b="b"/>
              <a:pathLst>
                <a:path w="24232" h="24232" extrusionOk="0">
                  <a:moveTo>
                    <a:pt x="12152" y="1"/>
                  </a:moveTo>
                  <a:lnTo>
                    <a:pt x="12152" y="1785"/>
                  </a:lnTo>
                  <a:cubicBezTo>
                    <a:pt x="13240" y="1803"/>
                    <a:pt x="14311" y="1964"/>
                    <a:pt x="15346" y="2303"/>
                  </a:cubicBezTo>
                  <a:lnTo>
                    <a:pt x="15899" y="608"/>
                  </a:lnTo>
                  <a:cubicBezTo>
                    <a:pt x="14685" y="215"/>
                    <a:pt x="13436" y="19"/>
                    <a:pt x="12152" y="1"/>
                  </a:cubicBezTo>
                  <a:close/>
                  <a:moveTo>
                    <a:pt x="8423" y="590"/>
                  </a:moveTo>
                  <a:cubicBezTo>
                    <a:pt x="7209" y="982"/>
                    <a:pt x="6067" y="1553"/>
                    <a:pt x="5033" y="2303"/>
                  </a:cubicBezTo>
                  <a:lnTo>
                    <a:pt x="6085" y="3748"/>
                  </a:lnTo>
                  <a:cubicBezTo>
                    <a:pt x="6960" y="3106"/>
                    <a:pt x="7923" y="2624"/>
                    <a:pt x="8958" y="2285"/>
                  </a:cubicBezTo>
                  <a:lnTo>
                    <a:pt x="8423" y="590"/>
                  </a:lnTo>
                  <a:close/>
                  <a:moveTo>
                    <a:pt x="19271" y="2338"/>
                  </a:moveTo>
                  <a:lnTo>
                    <a:pt x="18218" y="3784"/>
                  </a:lnTo>
                  <a:cubicBezTo>
                    <a:pt x="19093" y="4426"/>
                    <a:pt x="19860" y="5193"/>
                    <a:pt x="20502" y="6067"/>
                  </a:cubicBezTo>
                  <a:lnTo>
                    <a:pt x="21947" y="5033"/>
                  </a:lnTo>
                  <a:cubicBezTo>
                    <a:pt x="21198" y="3998"/>
                    <a:pt x="20288" y="3088"/>
                    <a:pt x="19271" y="2338"/>
                  </a:cubicBezTo>
                  <a:close/>
                  <a:moveTo>
                    <a:pt x="2338" y="4961"/>
                  </a:moveTo>
                  <a:cubicBezTo>
                    <a:pt x="1589" y="5996"/>
                    <a:pt x="1000" y="7138"/>
                    <a:pt x="608" y="8333"/>
                  </a:cubicBezTo>
                  <a:lnTo>
                    <a:pt x="2303" y="8887"/>
                  </a:lnTo>
                  <a:cubicBezTo>
                    <a:pt x="2642" y="7870"/>
                    <a:pt x="3141" y="6906"/>
                    <a:pt x="3784" y="6014"/>
                  </a:cubicBezTo>
                  <a:lnTo>
                    <a:pt x="2338" y="4961"/>
                  </a:lnTo>
                  <a:close/>
                  <a:moveTo>
                    <a:pt x="23660" y="8405"/>
                  </a:moveTo>
                  <a:lnTo>
                    <a:pt x="21965" y="8958"/>
                  </a:lnTo>
                  <a:cubicBezTo>
                    <a:pt x="22286" y="9975"/>
                    <a:pt x="22447" y="11046"/>
                    <a:pt x="22447" y="12116"/>
                  </a:cubicBezTo>
                  <a:lnTo>
                    <a:pt x="22447" y="12152"/>
                  </a:lnTo>
                  <a:lnTo>
                    <a:pt x="24231" y="12116"/>
                  </a:lnTo>
                  <a:cubicBezTo>
                    <a:pt x="24231" y="10849"/>
                    <a:pt x="24035" y="9600"/>
                    <a:pt x="23660" y="8405"/>
                  </a:cubicBezTo>
                  <a:close/>
                  <a:moveTo>
                    <a:pt x="1" y="12080"/>
                  </a:moveTo>
                  <a:lnTo>
                    <a:pt x="1" y="12116"/>
                  </a:lnTo>
                  <a:cubicBezTo>
                    <a:pt x="1" y="13401"/>
                    <a:pt x="197" y="14668"/>
                    <a:pt x="590" y="15863"/>
                  </a:cubicBezTo>
                  <a:lnTo>
                    <a:pt x="2303" y="15310"/>
                  </a:lnTo>
                  <a:cubicBezTo>
                    <a:pt x="1964" y="14293"/>
                    <a:pt x="1785" y="13222"/>
                    <a:pt x="1785" y="12116"/>
                  </a:cubicBezTo>
                  <a:lnTo>
                    <a:pt x="1785" y="12080"/>
                  </a:lnTo>
                  <a:close/>
                  <a:moveTo>
                    <a:pt x="21947" y="15328"/>
                  </a:moveTo>
                  <a:cubicBezTo>
                    <a:pt x="21608" y="16363"/>
                    <a:pt x="21109" y="17326"/>
                    <a:pt x="20466" y="18200"/>
                  </a:cubicBezTo>
                  <a:lnTo>
                    <a:pt x="21912" y="19253"/>
                  </a:lnTo>
                  <a:cubicBezTo>
                    <a:pt x="22661" y="18236"/>
                    <a:pt x="23250" y="17094"/>
                    <a:pt x="23642" y="15881"/>
                  </a:cubicBezTo>
                  <a:lnTo>
                    <a:pt x="21947" y="15328"/>
                  </a:lnTo>
                  <a:close/>
                  <a:moveTo>
                    <a:pt x="3766" y="18200"/>
                  </a:moveTo>
                  <a:lnTo>
                    <a:pt x="2320" y="19235"/>
                  </a:lnTo>
                  <a:cubicBezTo>
                    <a:pt x="3070" y="20270"/>
                    <a:pt x="3962" y="21180"/>
                    <a:pt x="4997" y="21930"/>
                  </a:cubicBezTo>
                  <a:lnTo>
                    <a:pt x="6050" y="20484"/>
                  </a:lnTo>
                  <a:cubicBezTo>
                    <a:pt x="5175" y="19842"/>
                    <a:pt x="4408" y="19075"/>
                    <a:pt x="3766" y="18200"/>
                  </a:cubicBezTo>
                  <a:close/>
                  <a:moveTo>
                    <a:pt x="18183" y="20484"/>
                  </a:moveTo>
                  <a:cubicBezTo>
                    <a:pt x="17308" y="21127"/>
                    <a:pt x="16327" y="21626"/>
                    <a:pt x="15310" y="21947"/>
                  </a:cubicBezTo>
                  <a:lnTo>
                    <a:pt x="15845" y="23660"/>
                  </a:lnTo>
                  <a:cubicBezTo>
                    <a:pt x="17059" y="23268"/>
                    <a:pt x="18200" y="22679"/>
                    <a:pt x="19235" y="21930"/>
                  </a:cubicBezTo>
                  <a:lnTo>
                    <a:pt x="18183" y="20484"/>
                  </a:lnTo>
                  <a:close/>
                  <a:moveTo>
                    <a:pt x="8922" y="21947"/>
                  </a:moveTo>
                  <a:lnTo>
                    <a:pt x="8369" y="23642"/>
                  </a:lnTo>
                  <a:cubicBezTo>
                    <a:pt x="9582" y="24035"/>
                    <a:pt x="10831" y="24231"/>
                    <a:pt x="12116" y="24231"/>
                  </a:cubicBezTo>
                  <a:lnTo>
                    <a:pt x="12116" y="22447"/>
                  </a:lnTo>
                  <a:cubicBezTo>
                    <a:pt x="11028" y="22447"/>
                    <a:pt x="9939" y="22286"/>
                    <a:pt x="8922" y="21947"/>
                  </a:cubicBezTo>
                  <a:close/>
                </a:path>
              </a:pathLst>
            </a:custGeom>
            <a:solidFill>
              <a:srgbClr val="E95E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7"/>
            <p:cNvSpPr/>
            <p:nvPr/>
          </p:nvSpPr>
          <p:spPr>
            <a:xfrm rot="5400000">
              <a:off x="7129475" y="1270500"/>
              <a:ext cx="2602500" cy="2602500"/>
            </a:xfrm>
            <a:prstGeom prst="pie">
              <a:avLst>
                <a:gd name="adj1" fmla="val 0"/>
                <a:gd name="adj2" fmla="val 10800087"/>
              </a:avLst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7"/>
            <p:cNvSpPr/>
            <p:nvPr/>
          </p:nvSpPr>
          <p:spPr>
            <a:xfrm>
              <a:off x="7661825" y="2348250"/>
              <a:ext cx="768900" cy="4470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" name="Google Shape;296;p37"/>
          <p:cNvGrpSpPr/>
          <p:nvPr/>
        </p:nvGrpSpPr>
        <p:grpSpPr>
          <a:xfrm flipH="1">
            <a:off x="-588025" y="1270425"/>
            <a:ext cx="2602500" cy="2602500"/>
            <a:chOff x="7129475" y="1270500"/>
            <a:chExt cx="2602500" cy="2602500"/>
          </a:xfrm>
        </p:grpSpPr>
        <p:sp>
          <p:nvSpPr>
            <p:cNvPr id="297" name="Google Shape;297;p37"/>
            <p:cNvSpPr/>
            <p:nvPr/>
          </p:nvSpPr>
          <p:spPr>
            <a:xfrm>
              <a:off x="7415177" y="2348213"/>
              <a:ext cx="446959" cy="447020"/>
            </a:xfrm>
            <a:custGeom>
              <a:avLst/>
              <a:gdLst/>
              <a:ahLst/>
              <a:cxnLst/>
              <a:rect l="l" t="t" r="r" b="b"/>
              <a:pathLst>
                <a:path w="24232" h="24232" extrusionOk="0">
                  <a:moveTo>
                    <a:pt x="12152" y="1"/>
                  </a:moveTo>
                  <a:lnTo>
                    <a:pt x="12152" y="1785"/>
                  </a:lnTo>
                  <a:cubicBezTo>
                    <a:pt x="13240" y="1803"/>
                    <a:pt x="14311" y="1964"/>
                    <a:pt x="15346" y="2303"/>
                  </a:cubicBezTo>
                  <a:lnTo>
                    <a:pt x="15899" y="608"/>
                  </a:lnTo>
                  <a:cubicBezTo>
                    <a:pt x="14685" y="215"/>
                    <a:pt x="13436" y="19"/>
                    <a:pt x="12152" y="1"/>
                  </a:cubicBezTo>
                  <a:close/>
                  <a:moveTo>
                    <a:pt x="8423" y="590"/>
                  </a:moveTo>
                  <a:cubicBezTo>
                    <a:pt x="7209" y="982"/>
                    <a:pt x="6067" y="1553"/>
                    <a:pt x="5033" y="2303"/>
                  </a:cubicBezTo>
                  <a:lnTo>
                    <a:pt x="6085" y="3748"/>
                  </a:lnTo>
                  <a:cubicBezTo>
                    <a:pt x="6960" y="3106"/>
                    <a:pt x="7923" y="2624"/>
                    <a:pt x="8958" y="2285"/>
                  </a:cubicBezTo>
                  <a:lnTo>
                    <a:pt x="8423" y="590"/>
                  </a:lnTo>
                  <a:close/>
                  <a:moveTo>
                    <a:pt x="19271" y="2338"/>
                  </a:moveTo>
                  <a:lnTo>
                    <a:pt x="18218" y="3784"/>
                  </a:lnTo>
                  <a:cubicBezTo>
                    <a:pt x="19093" y="4426"/>
                    <a:pt x="19860" y="5193"/>
                    <a:pt x="20502" y="6067"/>
                  </a:cubicBezTo>
                  <a:lnTo>
                    <a:pt x="21947" y="5033"/>
                  </a:lnTo>
                  <a:cubicBezTo>
                    <a:pt x="21198" y="3998"/>
                    <a:pt x="20288" y="3088"/>
                    <a:pt x="19271" y="2338"/>
                  </a:cubicBezTo>
                  <a:close/>
                  <a:moveTo>
                    <a:pt x="2338" y="4961"/>
                  </a:moveTo>
                  <a:cubicBezTo>
                    <a:pt x="1589" y="5996"/>
                    <a:pt x="1000" y="7138"/>
                    <a:pt x="608" y="8333"/>
                  </a:cubicBezTo>
                  <a:lnTo>
                    <a:pt x="2303" y="8887"/>
                  </a:lnTo>
                  <a:cubicBezTo>
                    <a:pt x="2642" y="7870"/>
                    <a:pt x="3141" y="6906"/>
                    <a:pt x="3784" y="6014"/>
                  </a:cubicBezTo>
                  <a:lnTo>
                    <a:pt x="2338" y="4961"/>
                  </a:lnTo>
                  <a:close/>
                  <a:moveTo>
                    <a:pt x="23660" y="8405"/>
                  </a:moveTo>
                  <a:lnTo>
                    <a:pt x="21965" y="8958"/>
                  </a:lnTo>
                  <a:cubicBezTo>
                    <a:pt x="22286" y="9975"/>
                    <a:pt x="22447" y="11046"/>
                    <a:pt x="22447" y="12116"/>
                  </a:cubicBezTo>
                  <a:lnTo>
                    <a:pt x="22447" y="12152"/>
                  </a:lnTo>
                  <a:lnTo>
                    <a:pt x="24231" y="12116"/>
                  </a:lnTo>
                  <a:cubicBezTo>
                    <a:pt x="24231" y="10849"/>
                    <a:pt x="24035" y="9600"/>
                    <a:pt x="23660" y="8405"/>
                  </a:cubicBezTo>
                  <a:close/>
                  <a:moveTo>
                    <a:pt x="1" y="12080"/>
                  </a:moveTo>
                  <a:lnTo>
                    <a:pt x="1" y="12116"/>
                  </a:lnTo>
                  <a:cubicBezTo>
                    <a:pt x="1" y="13401"/>
                    <a:pt x="197" y="14668"/>
                    <a:pt x="590" y="15863"/>
                  </a:cubicBezTo>
                  <a:lnTo>
                    <a:pt x="2303" y="15310"/>
                  </a:lnTo>
                  <a:cubicBezTo>
                    <a:pt x="1964" y="14293"/>
                    <a:pt x="1785" y="13222"/>
                    <a:pt x="1785" y="12116"/>
                  </a:cubicBezTo>
                  <a:lnTo>
                    <a:pt x="1785" y="12080"/>
                  </a:lnTo>
                  <a:close/>
                  <a:moveTo>
                    <a:pt x="21947" y="15328"/>
                  </a:moveTo>
                  <a:cubicBezTo>
                    <a:pt x="21608" y="16363"/>
                    <a:pt x="21109" y="17326"/>
                    <a:pt x="20466" y="18200"/>
                  </a:cubicBezTo>
                  <a:lnTo>
                    <a:pt x="21912" y="19253"/>
                  </a:lnTo>
                  <a:cubicBezTo>
                    <a:pt x="22661" y="18236"/>
                    <a:pt x="23250" y="17094"/>
                    <a:pt x="23642" y="15881"/>
                  </a:cubicBezTo>
                  <a:lnTo>
                    <a:pt x="21947" y="15328"/>
                  </a:lnTo>
                  <a:close/>
                  <a:moveTo>
                    <a:pt x="3766" y="18200"/>
                  </a:moveTo>
                  <a:lnTo>
                    <a:pt x="2320" y="19235"/>
                  </a:lnTo>
                  <a:cubicBezTo>
                    <a:pt x="3070" y="20270"/>
                    <a:pt x="3962" y="21180"/>
                    <a:pt x="4997" y="21930"/>
                  </a:cubicBezTo>
                  <a:lnTo>
                    <a:pt x="6050" y="20484"/>
                  </a:lnTo>
                  <a:cubicBezTo>
                    <a:pt x="5175" y="19842"/>
                    <a:pt x="4408" y="19075"/>
                    <a:pt x="3766" y="18200"/>
                  </a:cubicBezTo>
                  <a:close/>
                  <a:moveTo>
                    <a:pt x="18183" y="20484"/>
                  </a:moveTo>
                  <a:cubicBezTo>
                    <a:pt x="17308" y="21127"/>
                    <a:pt x="16327" y="21626"/>
                    <a:pt x="15310" y="21947"/>
                  </a:cubicBezTo>
                  <a:lnTo>
                    <a:pt x="15845" y="23660"/>
                  </a:lnTo>
                  <a:cubicBezTo>
                    <a:pt x="17059" y="23268"/>
                    <a:pt x="18200" y="22679"/>
                    <a:pt x="19235" y="21930"/>
                  </a:cubicBezTo>
                  <a:lnTo>
                    <a:pt x="18183" y="20484"/>
                  </a:lnTo>
                  <a:close/>
                  <a:moveTo>
                    <a:pt x="8922" y="21947"/>
                  </a:moveTo>
                  <a:lnTo>
                    <a:pt x="8369" y="23642"/>
                  </a:lnTo>
                  <a:cubicBezTo>
                    <a:pt x="9582" y="24035"/>
                    <a:pt x="10831" y="24231"/>
                    <a:pt x="12116" y="24231"/>
                  </a:cubicBezTo>
                  <a:lnTo>
                    <a:pt x="12116" y="22447"/>
                  </a:lnTo>
                  <a:cubicBezTo>
                    <a:pt x="11028" y="22447"/>
                    <a:pt x="9939" y="22286"/>
                    <a:pt x="8922" y="21947"/>
                  </a:cubicBezTo>
                  <a:close/>
                </a:path>
              </a:pathLst>
            </a:custGeom>
            <a:solidFill>
              <a:srgbClr val="E95E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7"/>
            <p:cNvSpPr/>
            <p:nvPr/>
          </p:nvSpPr>
          <p:spPr>
            <a:xfrm rot="5400000">
              <a:off x="7129475" y="1270500"/>
              <a:ext cx="2602500" cy="2602500"/>
            </a:xfrm>
            <a:prstGeom prst="pie">
              <a:avLst>
                <a:gd name="adj1" fmla="val 0"/>
                <a:gd name="adj2" fmla="val 10800087"/>
              </a:avLst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7"/>
            <p:cNvSpPr/>
            <p:nvPr/>
          </p:nvSpPr>
          <p:spPr>
            <a:xfrm>
              <a:off x="7661825" y="2348250"/>
              <a:ext cx="768900" cy="4470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6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grpSp>
        <p:nvGrpSpPr>
          <p:cNvPr id="381" name="Google Shape;381;p46"/>
          <p:cNvGrpSpPr/>
          <p:nvPr/>
        </p:nvGrpSpPr>
        <p:grpSpPr>
          <a:xfrm>
            <a:off x="6278575" y="1112225"/>
            <a:ext cx="1483500" cy="3473400"/>
            <a:chOff x="6278575" y="1116825"/>
            <a:chExt cx="1483500" cy="3473400"/>
          </a:xfrm>
        </p:grpSpPr>
        <p:cxnSp>
          <p:nvCxnSpPr>
            <p:cNvPr id="382" name="Google Shape;382;p46"/>
            <p:cNvCxnSpPr/>
            <p:nvPr/>
          </p:nvCxnSpPr>
          <p:spPr>
            <a:xfrm>
              <a:off x="7020425" y="1116825"/>
              <a:ext cx="0" cy="347340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383" name="Google Shape;383;p46"/>
            <p:cNvSpPr/>
            <p:nvPr/>
          </p:nvSpPr>
          <p:spPr>
            <a:xfrm>
              <a:off x="6278575" y="2515700"/>
              <a:ext cx="1483500" cy="1483500"/>
            </a:xfrm>
            <a:prstGeom prst="ellipse">
              <a:avLst/>
            </a:prstGeom>
            <a:noFill/>
            <a:ln w="38100" cap="flat" cmpd="sng">
              <a:solidFill>
                <a:schemeClr val="accent3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4" name="Google Shape;38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125" y="1319563"/>
            <a:ext cx="4290353" cy="2504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3788" y="1319556"/>
            <a:ext cx="768112" cy="689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7313" y="2230613"/>
            <a:ext cx="78105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7325" y="3138138"/>
            <a:ext cx="78105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6"/>
          <p:cNvSpPr/>
          <p:nvPr/>
        </p:nvSpPr>
        <p:spPr>
          <a:xfrm>
            <a:off x="988150" y="1831463"/>
            <a:ext cx="658500" cy="202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6"/>
          <p:cNvSpPr/>
          <p:nvPr/>
        </p:nvSpPr>
        <p:spPr>
          <a:xfrm>
            <a:off x="1304875" y="2667988"/>
            <a:ext cx="341700" cy="202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0" name="Google Shape;390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2125" y="3956500"/>
            <a:ext cx="480060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53213" y="1410752"/>
            <a:ext cx="370776" cy="5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7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47"/>
          <p:cNvSpPr txBox="1">
            <a:spLocks noGrp="1"/>
          </p:cNvSpPr>
          <p:nvPr>
            <p:ph type="subTitle" idx="1"/>
          </p:nvPr>
        </p:nvSpPr>
        <p:spPr>
          <a:xfrm>
            <a:off x="852300" y="1647337"/>
            <a:ext cx="3348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7"/>
          <p:cNvSpPr txBox="1">
            <a:spLocks noGrp="1"/>
          </p:cNvSpPr>
          <p:nvPr>
            <p:ph type="subTitle" idx="2"/>
          </p:nvPr>
        </p:nvSpPr>
        <p:spPr>
          <a:xfrm>
            <a:off x="852300" y="1217813"/>
            <a:ext cx="33486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99" name="Google Shape;399;p47"/>
          <p:cNvSpPr txBox="1">
            <a:spLocks noGrp="1"/>
          </p:cNvSpPr>
          <p:nvPr>
            <p:ph type="subTitle" idx="3"/>
          </p:nvPr>
        </p:nvSpPr>
        <p:spPr>
          <a:xfrm>
            <a:off x="852300" y="2781937"/>
            <a:ext cx="3348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47"/>
          <p:cNvSpPr txBox="1">
            <a:spLocks noGrp="1"/>
          </p:cNvSpPr>
          <p:nvPr>
            <p:ph type="subTitle" idx="4"/>
          </p:nvPr>
        </p:nvSpPr>
        <p:spPr>
          <a:xfrm>
            <a:off x="852300" y="2352413"/>
            <a:ext cx="33486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01" name="Google Shape;401;p47"/>
          <p:cNvSpPr txBox="1">
            <a:spLocks noGrp="1"/>
          </p:cNvSpPr>
          <p:nvPr>
            <p:ph type="subTitle" idx="5"/>
          </p:nvPr>
        </p:nvSpPr>
        <p:spPr>
          <a:xfrm>
            <a:off x="852300" y="3916538"/>
            <a:ext cx="3348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47"/>
          <p:cNvSpPr txBox="1">
            <a:spLocks noGrp="1"/>
          </p:cNvSpPr>
          <p:nvPr>
            <p:ph type="subTitle" idx="6"/>
          </p:nvPr>
        </p:nvSpPr>
        <p:spPr>
          <a:xfrm>
            <a:off x="852300" y="3487013"/>
            <a:ext cx="33486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03" name="Google Shape;40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51" y="397726"/>
            <a:ext cx="7717500" cy="434109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7"/>
          <p:cNvSpPr/>
          <p:nvPr/>
        </p:nvSpPr>
        <p:spPr>
          <a:xfrm rot="-1819259">
            <a:off x="3521944" y="3521957"/>
            <a:ext cx="747558" cy="26621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8"/>
          <p:cNvSpPr txBox="1">
            <a:spLocks noGrp="1"/>
          </p:cNvSpPr>
          <p:nvPr>
            <p:ph type="subTitle" idx="2"/>
          </p:nvPr>
        </p:nvSpPr>
        <p:spPr>
          <a:xfrm>
            <a:off x="958125" y="1336850"/>
            <a:ext cx="3450900" cy="29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none"/>
              <a:t>Uncertainty during playoffs</a:t>
            </a:r>
            <a:endParaRPr u="none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Injuries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Psychological factors (e.g., pressure &amp; experience)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none"/>
              <a:t>Intangible factors</a:t>
            </a:r>
            <a:endParaRPr u="none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Coaching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Strategies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none"/>
              <a:t>Regression &amp;  Random Forest results are not perfect</a:t>
            </a:r>
            <a:endParaRPr u="none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Small sample size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“Negative wins” </a:t>
            </a:r>
            <a:endParaRPr/>
          </a:p>
        </p:txBody>
      </p:sp>
      <p:sp>
        <p:nvSpPr>
          <p:cNvPr id="410" name="Google Shape;410;p48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Risks and Limitations</a:t>
            </a:r>
            <a:endParaRPr/>
          </a:p>
        </p:txBody>
      </p:sp>
      <p:pic>
        <p:nvPicPr>
          <p:cNvPr id="411" name="Google Shape;41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1400" y="1747163"/>
            <a:ext cx="3085352" cy="212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841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9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and Recomendations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7" name="Google Shape;417;p49"/>
          <p:cNvSpPr txBox="1">
            <a:spLocks noGrp="1"/>
          </p:cNvSpPr>
          <p:nvPr>
            <p:ph type="body" idx="1"/>
          </p:nvPr>
        </p:nvSpPr>
        <p:spPr>
          <a:xfrm>
            <a:off x="781800" y="1154750"/>
            <a:ext cx="7817400" cy="3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Utilized 4 prediction models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Linear (Base, forward and backward) and Random Forest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All 4 models predicted the same teams: Phoenix Suns, Miami Heat, Golden State Warriors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Random Forest chosen as model of choice (lowest error)</a:t>
            </a:r>
            <a:endParaRPr sz="2200"/>
          </a:p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2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841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0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8028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Conclusion and Recommendations Cont’d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423" name="Google Shape;423;p50"/>
          <p:cNvSpPr txBox="1">
            <a:spLocks noGrp="1"/>
          </p:cNvSpPr>
          <p:nvPr>
            <p:ph type="body" idx="1"/>
          </p:nvPr>
        </p:nvSpPr>
        <p:spPr>
          <a:xfrm>
            <a:off x="781800" y="1154750"/>
            <a:ext cx="7817400" cy="3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2000"/>
              <a:t>NBA champions significant factors:</a:t>
            </a:r>
            <a:endParaRPr sz="2000"/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2000"/>
              <a:t>Good overall performance in the regular season</a:t>
            </a:r>
            <a:endParaRPr sz="2000"/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2000"/>
              <a:t>Having a high margin of victory (MOV) as it indicates team strength and dominance relative to other teams</a:t>
            </a:r>
            <a:endParaRPr sz="2000"/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2000"/>
              <a:t>Be efficient when shooting</a:t>
            </a:r>
            <a:endParaRPr sz="2000"/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2000"/>
              <a:t>Have high points per game</a:t>
            </a:r>
            <a:endParaRPr sz="2000"/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2000"/>
              <a:t>Have low turnovers</a:t>
            </a:r>
            <a:endParaRPr sz="2000"/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2000"/>
              <a:t>Have a relatively easier game schedule </a:t>
            </a:r>
            <a:endParaRPr sz="3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1"/>
          <p:cNvSpPr txBox="1"/>
          <p:nvPr/>
        </p:nvSpPr>
        <p:spPr>
          <a:xfrm>
            <a:off x="2647500" y="1384950"/>
            <a:ext cx="3849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Thank You!</a:t>
            </a:r>
            <a:endParaRPr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9" name="Google Shape;42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6052" y="2111725"/>
            <a:ext cx="1271899" cy="1908325"/>
          </a:xfrm>
          <a:prstGeom prst="rect">
            <a:avLst/>
          </a:prstGeom>
          <a:noFill/>
          <a:ln w="38100" cap="flat" cmpd="sng">
            <a:solidFill>
              <a:srgbClr val="3F5378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841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5" name="Google Shape;305;p38"/>
          <p:cNvSpPr txBox="1">
            <a:spLocks noGrp="1"/>
          </p:cNvSpPr>
          <p:nvPr>
            <p:ph type="body" idx="1"/>
          </p:nvPr>
        </p:nvSpPr>
        <p:spPr>
          <a:xfrm>
            <a:off x="781800" y="1154750"/>
            <a:ext cx="7817400" cy="3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One of the major global sports</a:t>
            </a:r>
            <a:endParaRPr sz="2200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Approx 2.2 billion fans worldwide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Approx revenue: 8.8 billion USD (2018/2019)</a:t>
            </a:r>
            <a:endParaRPr sz="2200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Projection of 10 billion USD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8 month season followed by the playoffs</a:t>
            </a:r>
            <a:endParaRPr sz="2200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Playoff prediction based on season performance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Economics of city -&gt; boosts tourism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Betting -&gt; predicting NBA champions</a:t>
            </a:r>
            <a:endParaRPr/>
          </a:p>
        </p:txBody>
      </p:sp>
      <p:pic>
        <p:nvPicPr>
          <p:cNvPr id="306" name="Google Shape;306;p38"/>
          <p:cNvPicPr preferRelativeResize="0"/>
          <p:nvPr/>
        </p:nvPicPr>
        <p:blipFill rotWithShape="1">
          <a:blip r:embed="rId3">
            <a:alphaModFix/>
          </a:blip>
          <a:srcRect l="25069" r="22505"/>
          <a:stretch/>
        </p:blipFill>
        <p:spPr>
          <a:xfrm>
            <a:off x="7621650" y="1245475"/>
            <a:ext cx="977550" cy="186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9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312" name="Google Shape;312;p39"/>
          <p:cNvSpPr txBox="1">
            <a:spLocks noGrp="1"/>
          </p:cNvSpPr>
          <p:nvPr>
            <p:ph type="body" idx="1"/>
          </p:nvPr>
        </p:nvSpPr>
        <p:spPr>
          <a:xfrm>
            <a:off x="781800" y="1154750"/>
            <a:ext cx="7580400" cy="3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At RJC Analytical Solutions -&gt; utilize past NBA season data to predict the team that has the highest likelihood of winning the playoff championships (seasonal data)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Provide solutions to major betting companies to become profitable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/>
              <a:t>Provide a technical advantage 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Become a market leader in the sports betting industry</a:t>
            </a:r>
            <a:endParaRPr sz="1800"/>
          </a:p>
        </p:txBody>
      </p:sp>
      <p:pic>
        <p:nvPicPr>
          <p:cNvPr id="313" name="Google Shape;31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8749" y="3647850"/>
            <a:ext cx="1914725" cy="125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0"/>
          <p:cNvSpPr txBox="1">
            <a:spLocks noGrp="1"/>
          </p:cNvSpPr>
          <p:nvPr>
            <p:ph type="subTitle" idx="2"/>
          </p:nvPr>
        </p:nvSpPr>
        <p:spPr>
          <a:xfrm>
            <a:off x="833100" y="1453225"/>
            <a:ext cx="7477800" cy="8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none"/>
              <a:t>Main source: Basketball Reference</a:t>
            </a:r>
            <a:endParaRPr sz="1600" u="none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none"/>
              <a:t>Data contains Team, Opponent, Miscellaneous statistics</a:t>
            </a:r>
            <a:endParaRPr sz="1600" u="none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none"/>
              <a:t>Dependent variable: # of playoff wins</a:t>
            </a:r>
            <a:endParaRPr sz="1600" u="none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none"/>
          </a:p>
        </p:txBody>
      </p:sp>
      <p:sp>
        <p:nvSpPr>
          <p:cNvPr id="319" name="Google Shape;319;p40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 &amp; Pre-processing</a:t>
            </a:r>
            <a:endParaRPr/>
          </a:p>
        </p:txBody>
      </p:sp>
      <p:pic>
        <p:nvPicPr>
          <p:cNvPr id="320" name="Google Shape;3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2488425"/>
            <a:ext cx="5943600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0200" y="3833250"/>
            <a:ext cx="5943600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0"/>
          <p:cNvSpPr/>
          <p:nvPr/>
        </p:nvSpPr>
        <p:spPr>
          <a:xfrm>
            <a:off x="1533450" y="2838725"/>
            <a:ext cx="6077100" cy="253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40"/>
          <p:cNvSpPr/>
          <p:nvPr/>
        </p:nvSpPr>
        <p:spPr>
          <a:xfrm>
            <a:off x="1533450" y="3379750"/>
            <a:ext cx="6077100" cy="253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40"/>
          <p:cNvSpPr/>
          <p:nvPr/>
        </p:nvSpPr>
        <p:spPr>
          <a:xfrm>
            <a:off x="1533450" y="4217950"/>
            <a:ext cx="6077100" cy="253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1"/>
          <p:cNvSpPr txBox="1">
            <a:spLocks noGrp="1"/>
          </p:cNvSpPr>
          <p:nvPr>
            <p:ph type="subTitle" idx="2"/>
          </p:nvPr>
        </p:nvSpPr>
        <p:spPr>
          <a:xfrm>
            <a:off x="779650" y="1464325"/>
            <a:ext cx="3048600" cy="26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none"/>
              <a:t>Preprocessing steps:</a:t>
            </a:r>
            <a:endParaRPr u="none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after 2002-2003 season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Only teams who qualified to playoffs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Ranks instead of game numbers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Removed highly correlated variables</a:t>
            </a:r>
            <a:endParaRPr u="none"/>
          </a:p>
        </p:txBody>
      </p:sp>
      <p:sp>
        <p:nvSpPr>
          <p:cNvPr id="330" name="Google Shape;330;p41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 &amp; Pre-processing</a:t>
            </a:r>
            <a:endParaRPr/>
          </a:p>
        </p:txBody>
      </p:sp>
      <p:pic>
        <p:nvPicPr>
          <p:cNvPr id="331" name="Google Shape;33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3125" y="1696425"/>
            <a:ext cx="3907525" cy="241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5475" y="1696425"/>
            <a:ext cx="4055175" cy="241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7100" y="2156925"/>
            <a:ext cx="828999" cy="64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2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 -  Miscellaneous</a:t>
            </a:r>
            <a:endParaRPr/>
          </a:p>
        </p:txBody>
      </p:sp>
      <p:pic>
        <p:nvPicPr>
          <p:cNvPr id="339" name="Google Shape;3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875" y="1497075"/>
            <a:ext cx="4982250" cy="2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3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 -  Miscellaneous</a:t>
            </a:r>
            <a:endParaRPr/>
          </a:p>
        </p:txBody>
      </p:sp>
      <p:pic>
        <p:nvPicPr>
          <p:cNvPr id="345" name="Google Shape;34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6600" y="1486025"/>
            <a:ext cx="5090799" cy="270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4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 Predictive Model</a:t>
            </a:r>
            <a:endParaRPr/>
          </a:p>
        </p:txBody>
      </p:sp>
      <p:sp>
        <p:nvSpPr>
          <p:cNvPr id="351" name="Google Shape;351;p44"/>
          <p:cNvSpPr txBox="1">
            <a:spLocks noGrp="1"/>
          </p:cNvSpPr>
          <p:nvPr>
            <p:ph type="subTitle" idx="2"/>
          </p:nvPr>
        </p:nvSpPr>
        <p:spPr>
          <a:xfrm>
            <a:off x="891675" y="2156600"/>
            <a:ext cx="3599100" cy="38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Forward:</a:t>
            </a:r>
            <a:endParaRPr/>
          </a:p>
        </p:txBody>
      </p:sp>
      <p:sp>
        <p:nvSpPr>
          <p:cNvPr id="352" name="Google Shape;352;p44"/>
          <p:cNvSpPr txBox="1">
            <a:spLocks noGrp="1"/>
          </p:cNvSpPr>
          <p:nvPr>
            <p:ph type="subTitle" idx="3"/>
          </p:nvPr>
        </p:nvSpPr>
        <p:spPr>
          <a:xfrm>
            <a:off x="891675" y="2545142"/>
            <a:ext cx="35991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none"/>
              <a:t>Number of Wins Rank (W) [ </a:t>
            </a:r>
            <a:r>
              <a:rPr lang="en" sz="1800" b="1" u="none"/>
              <a:t>-</a:t>
            </a:r>
            <a:r>
              <a:rPr lang="en" u="none"/>
              <a:t> ]</a:t>
            </a:r>
            <a:endParaRPr u="none"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none"/>
              <a:t>Opponents Blocks (O_BLK) [ </a:t>
            </a:r>
            <a:r>
              <a:rPr lang="en" sz="1800" b="1" u="none"/>
              <a:t>-</a:t>
            </a:r>
            <a:r>
              <a:rPr lang="en" u="none"/>
              <a:t> ]</a:t>
            </a:r>
            <a:endParaRPr u="none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none"/>
              <a:t>Strength of Schedule (SOS) [ </a:t>
            </a:r>
            <a:r>
              <a:rPr lang="en" sz="1800" b="1" u="none"/>
              <a:t>+</a:t>
            </a:r>
            <a:r>
              <a:rPr lang="en" u="none"/>
              <a:t> ]</a:t>
            </a:r>
            <a:endParaRPr u="none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none"/>
              <a:t>Offensive Turnover Percentage (TOV_perc) [ </a:t>
            </a:r>
            <a:r>
              <a:rPr lang="en" sz="1800" b="1" u="none"/>
              <a:t>+</a:t>
            </a:r>
            <a:r>
              <a:rPr lang="en" u="none"/>
              <a:t> ]</a:t>
            </a:r>
            <a:endParaRPr u="none"/>
          </a:p>
        </p:txBody>
      </p:sp>
      <p:sp>
        <p:nvSpPr>
          <p:cNvPr id="353" name="Google Shape;353;p44"/>
          <p:cNvSpPr txBox="1">
            <a:spLocks noGrp="1"/>
          </p:cNvSpPr>
          <p:nvPr>
            <p:ph type="subTitle" idx="1"/>
          </p:nvPr>
        </p:nvSpPr>
        <p:spPr>
          <a:xfrm>
            <a:off x="4653225" y="2156600"/>
            <a:ext cx="3599100" cy="38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Backward &amp; Stepwise:</a:t>
            </a:r>
            <a:endParaRPr/>
          </a:p>
        </p:txBody>
      </p:sp>
      <p:sp>
        <p:nvSpPr>
          <p:cNvPr id="354" name="Google Shape;354;p44"/>
          <p:cNvSpPr txBox="1">
            <a:spLocks noGrp="1"/>
          </p:cNvSpPr>
          <p:nvPr>
            <p:ph type="subTitle" idx="4"/>
          </p:nvPr>
        </p:nvSpPr>
        <p:spPr>
          <a:xfrm>
            <a:off x="810450" y="1368225"/>
            <a:ext cx="7523100" cy="6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Feature Selection &amp; Cross Validation </a:t>
            </a:r>
            <a:endParaRPr sz="2000"/>
          </a:p>
        </p:txBody>
      </p:sp>
      <p:sp>
        <p:nvSpPr>
          <p:cNvPr id="355" name="Google Shape;355;p44"/>
          <p:cNvSpPr txBox="1">
            <a:spLocks noGrp="1"/>
          </p:cNvSpPr>
          <p:nvPr>
            <p:ph type="subTitle" idx="5"/>
          </p:nvPr>
        </p:nvSpPr>
        <p:spPr>
          <a:xfrm>
            <a:off x="4653225" y="2650375"/>
            <a:ext cx="35991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none"/>
              <a:t>Number of Wins Rank (W) [ </a:t>
            </a:r>
            <a:r>
              <a:rPr lang="en" sz="1800" b="1" u="none"/>
              <a:t>-</a:t>
            </a:r>
            <a:r>
              <a:rPr lang="en" u="none"/>
              <a:t> ]</a:t>
            </a:r>
            <a:endParaRPr u="none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none"/>
              <a:t>Offensive Turnover (TOV) [ </a:t>
            </a:r>
            <a:r>
              <a:rPr lang="en" sz="1800" b="1" u="none"/>
              <a:t>-</a:t>
            </a:r>
            <a:r>
              <a:rPr lang="en" u="none"/>
              <a:t> ]</a:t>
            </a:r>
            <a:endParaRPr u="none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none"/>
              <a:t>Points Rank (PTS) [ </a:t>
            </a:r>
            <a:r>
              <a:rPr lang="en" sz="1800" b="1" u="none"/>
              <a:t>-</a:t>
            </a:r>
            <a:r>
              <a:rPr lang="en" u="none"/>
              <a:t> ]</a:t>
            </a:r>
            <a:endParaRPr u="none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none"/>
              <a:t>Strength of Schedule (SOS) [ </a:t>
            </a:r>
            <a:r>
              <a:rPr lang="en" sz="1800" b="1" u="none"/>
              <a:t>+</a:t>
            </a:r>
            <a:r>
              <a:rPr lang="en" u="none"/>
              <a:t> ]</a:t>
            </a:r>
            <a:endParaRPr u="none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none"/>
              <a:t>Offensive Turnover Percentage (TOV_perc) [ </a:t>
            </a:r>
            <a:r>
              <a:rPr lang="en" sz="1800" b="1" u="none"/>
              <a:t>+</a:t>
            </a:r>
            <a:r>
              <a:rPr lang="en" u="none"/>
              <a:t> ]</a:t>
            </a:r>
            <a:endParaRPr u="none"/>
          </a:p>
        </p:txBody>
      </p:sp>
      <p:sp>
        <p:nvSpPr>
          <p:cNvPr id="356" name="Google Shape;356;p44"/>
          <p:cNvSpPr/>
          <p:nvPr/>
        </p:nvSpPr>
        <p:spPr>
          <a:xfrm>
            <a:off x="4788775" y="2964475"/>
            <a:ext cx="2888400" cy="253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44"/>
          <p:cNvSpPr/>
          <p:nvPr/>
        </p:nvSpPr>
        <p:spPr>
          <a:xfrm>
            <a:off x="4788775" y="3724975"/>
            <a:ext cx="3091200" cy="519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5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 Predict Model</a:t>
            </a:r>
            <a:endParaRPr/>
          </a:p>
        </p:txBody>
      </p:sp>
      <p:sp>
        <p:nvSpPr>
          <p:cNvPr id="363" name="Google Shape;363;p45"/>
          <p:cNvSpPr txBox="1">
            <a:spLocks noGrp="1"/>
          </p:cNvSpPr>
          <p:nvPr>
            <p:ph type="subTitle" idx="2"/>
          </p:nvPr>
        </p:nvSpPr>
        <p:spPr>
          <a:xfrm>
            <a:off x="1478063" y="1995425"/>
            <a:ext cx="2647200" cy="38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Forward:</a:t>
            </a:r>
            <a:endParaRPr/>
          </a:p>
        </p:txBody>
      </p:sp>
      <p:sp>
        <p:nvSpPr>
          <p:cNvPr id="364" name="Google Shape;364;p45"/>
          <p:cNvSpPr txBox="1">
            <a:spLocks noGrp="1"/>
          </p:cNvSpPr>
          <p:nvPr>
            <p:ph type="subTitle" idx="1"/>
          </p:nvPr>
        </p:nvSpPr>
        <p:spPr>
          <a:xfrm>
            <a:off x="4948238" y="1982750"/>
            <a:ext cx="2717700" cy="38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Backward &amp; Stepwise:</a:t>
            </a:r>
            <a:endParaRPr/>
          </a:p>
        </p:txBody>
      </p:sp>
      <p:sp>
        <p:nvSpPr>
          <p:cNvPr id="365" name="Google Shape;365;p45"/>
          <p:cNvSpPr txBox="1">
            <a:spLocks noGrp="1"/>
          </p:cNvSpPr>
          <p:nvPr>
            <p:ph type="subTitle" idx="4"/>
          </p:nvPr>
        </p:nvSpPr>
        <p:spPr>
          <a:xfrm>
            <a:off x="810450" y="1298750"/>
            <a:ext cx="7523100" cy="6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Error Term &amp; Predict Results  </a:t>
            </a:r>
            <a:endParaRPr sz="2000"/>
          </a:p>
        </p:txBody>
      </p:sp>
      <p:pic>
        <p:nvPicPr>
          <p:cNvPr id="366" name="Google Shape;36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063" y="2489200"/>
            <a:ext cx="2647225" cy="5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8238" y="2489200"/>
            <a:ext cx="2717650" cy="5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8063" y="3199150"/>
            <a:ext cx="78105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30200" y="3208675"/>
            <a:ext cx="7429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44238" y="3199150"/>
            <a:ext cx="78105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48238" y="3199150"/>
            <a:ext cx="78105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5588" y="3199150"/>
            <a:ext cx="78105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22925" y="3208675"/>
            <a:ext cx="7429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83188" y="3884939"/>
            <a:ext cx="370776" cy="5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53375" y="3884939"/>
            <a:ext cx="370776" cy="5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asketball Training Center by Slidesgo">
  <a:themeElements>
    <a:clrScheme name="Simple Light">
      <a:dk1>
        <a:srgbClr val="242841"/>
      </a:dk1>
      <a:lt1>
        <a:srgbClr val="FFFFFF"/>
      </a:lt1>
      <a:dk2>
        <a:srgbClr val="FFFFFF"/>
      </a:dk2>
      <a:lt2>
        <a:srgbClr val="FFFFFF"/>
      </a:lt2>
      <a:accent1>
        <a:srgbClr val="E95E24"/>
      </a:accent1>
      <a:accent2>
        <a:srgbClr val="F9A350"/>
      </a:accent2>
      <a:accent3>
        <a:srgbClr val="777D99"/>
      </a:accent3>
      <a:accent4>
        <a:srgbClr val="FCC600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433</Words>
  <Application>Microsoft Office PowerPoint</Application>
  <PresentationFormat>On-screen Show (16:9)</PresentationFormat>
  <Paragraphs>72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Alfa Slab One</vt:lpstr>
      <vt:lpstr>Arial</vt:lpstr>
      <vt:lpstr>Roboto Condensed</vt:lpstr>
      <vt:lpstr>Roboto Condensed Light</vt:lpstr>
      <vt:lpstr>Roboto</vt:lpstr>
      <vt:lpstr>Basketball Training Center by Slidesgo</vt:lpstr>
      <vt:lpstr>Predicting the NBA Champions </vt:lpstr>
      <vt:lpstr>Overview</vt:lpstr>
      <vt:lpstr>Objective</vt:lpstr>
      <vt:lpstr>Data Collection &amp; Pre-processing</vt:lpstr>
      <vt:lpstr>Data Collection &amp; Pre-processing</vt:lpstr>
      <vt:lpstr>Data Exploration -  Miscellaneous</vt:lpstr>
      <vt:lpstr>Data Exploration -  Miscellaneous</vt:lpstr>
      <vt:lpstr>Linear Regression Predictive Model</vt:lpstr>
      <vt:lpstr>Linear Regression Predict Model</vt:lpstr>
      <vt:lpstr>Random Forest</vt:lpstr>
      <vt:lpstr>PowerPoint Presentation</vt:lpstr>
      <vt:lpstr>Model Risks and Limitations</vt:lpstr>
      <vt:lpstr>Conclusion and Recomendations</vt:lpstr>
      <vt:lpstr>Conclusion and Recommendations Cont’d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NBA Champions </dc:title>
  <cp:lastModifiedBy>Javier Cao</cp:lastModifiedBy>
  <cp:revision>1</cp:revision>
  <dcterms:modified xsi:type="dcterms:W3CDTF">2022-07-28T02:32:57Z</dcterms:modified>
</cp:coreProperties>
</file>